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>
        <p:scale>
          <a:sx n="86" d="100"/>
          <a:sy n="86" d="100"/>
        </p:scale>
        <p:origin x="-852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3981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630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03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2821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26146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0483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3556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2308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1502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359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38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F65D0-5640-477E-A949-51050D0B523E}" type="datetimeFigureOut">
              <a:rPr lang="zh-TW" altLang="en-US" smtClean="0"/>
              <a:t>2013/4/16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A11F8-1726-48D8-9BEB-39BDE029FFC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482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文明國家也有逼迫嗎？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5" name="AutoShape 2" descr="data:image/jpeg;base64,/9j/4AAQSkZJRgABAQAAAQABAAD/2wCEAAkGBxQTEhUUExQWFhUXGCEbGBgYGR4dHBsgIB4cHhsdFx4YHCghIBwlHSAYITEhJSkrLi4uFx8zODMsNygtLisBCgoKDg0OFxAQFywcHBwsLCwsLCwsLCwsLCwsLCwsLCwsLCwsLCwsLCw3LCwsKzcrLCsrLCssKysrKysrKysrK//AABEIAMMBAwMBIgACEQEDEQH/xAAcAAACAgMBAQAAAAAAAAAAAAAFBgMEAAIHAQj/xABIEAACAQIEAwYCBwILCAIDAAABAhEDIQAEEjEFBkETIlFhcYEykQcUI0JSYqGxwRUkM3KCkrKz0dLwNENTc6Kj4fEWk2ODwv/EABcBAQEBAQAAAAAAAAAAAAAAAAEAAgP/xAAdEQEBAQADAQEBAQAAAAAAAAAAARECITESQXFR/9oADAMBAAIRAxEAPwB94JwigcvQJoUZNJJJprfuiSTFzi7/AANl/wDgUP8A61/y4FcF48n1eglOnWrMKSA9nTIE6RbU8L+pxLxDjdVFPanLZQeNR+1f2VYE+5xzptEv4DodcvQ/+tf8uKOaTh9IkVUyqeTBAT6CJwnZvm/LGxr5vOGC2mn9jTIEgkRpkWPU4EZTmhnZfq2Xy2WDgkVGHa1CBMkloMrHifiwRnYfu1yzz2HDzV/MaC009dVUCR6DAriuYo02PbHh2VHRQiVqnt3QoPscJPGs1m69RqT5rMVBZQVBRfvEkqkCNI8dzirw3ljM1tdSll4lYBLKFRgTpcMxvYAn1wjaPZ3iHDXIjL1c4biWVKVMHqO4FvvaOmK/F+JVewZ6NDJ0VUSQlJXKjTN2YfuwPyjZTL1orZtJDF2NKm1RQ+nS0sYHlg9zGaFOhRzeVda9E1glcm/dYx8MCLW22OIaSnqIX/kTXYVFEMoiCJbStIDr1OGfIcs1qmsrlfisoqIqqB66NiI6Thh+kHNUshlqTZdFpl6qkaRfSCGa+9wI98PmXAemrC4YAj3E4tp7c04J9HtCo8s9LXSaHFMaip1TDarbHcrtgLkcqv8ACYy5pqvZVoZCikVFJs1xIaCthaJwS5rr1chxlatJtK5kAsOjQNB1eJnT88a0c0lfjVDNU1cTly9RSp7rIriJG52+WGB1CnwLKgf7PRHl2Sf5ccd+kblJclWNVKc5SuSGUC9JjJ7piwmCBt0w8/RlxDNmgEziuveJpVHiWDGQsTM3t6YbuJZWlXpNSrAPTcQyn/ViPHGZysrfscb+kPM0qmQyHZU6SvWu5RFB7o0mYE/HfHTeUcplquUpHsKLMBpYmkk6l7p+75Tjj/MXLjcOq9nXXXQ1BsvXg6QQQdLQZEmx9cdT+jSWyZYiFeo5WCIgQJETYkE38cVlZhT+mnhFOkuWzNKkiBKkPpQAH7w2EG4jCdn8pRbSxYKqElQoVmK91p0AAkSYm8QcdZ5rzWVq0mo5qtSSjs5L98EfDpjb1xy7L5/IZaoCHbNIh+zAp6GIP3Xdvu+gvONQV2rJZHLNSpucvRkopM0lBuB+XHMvpE5f1Z/LPl6APaL3lRAFGk7sQNIB8TiHP/SPn6pmjQWilgCwBAvY9/SML+YzmZzblaucZnNjSp6tvC2lAPU4jrp+VzPDMlSRcy+WNYiagKozajv3VFvbCDyxzHQy9TNpSytPMB3apR1hBpUA92GBPhAHhgbneFZak2lddWrB1JMlbxupCz5Scb5fNm60lpoyyTRUS8dQGWBHr8sI1YzfG81mGmllMvQvM9iim1zeoL+wwITIfWHPaV0ZwJ000BPtAVZn1w3vxY06IR1Ss5EvqRWZAdtlCwI+WAa1qC6aq06SFTKVKcqDBvdDCsfCSIxBf4TkMulEh6WkWknSSZJGsncWDW23iekZ4fSJqpSVWaGVVCixgaTJk6TJOr/DAujxFsxmKjimxDiKSKhIkfADaOrGfPB2vydnalWnVCfVIGkvUqBepM6QdoO2IhnD8jSyisxVKtQLqZyJQL0WmDCyTF29sW6tXL1wErpSQqNZcMiCSLBtIPlacHcryYkzUzTVwFA00KYUHTsDUa0RN9XQYu5WrkaF6OXoBybFyaryB6aR/XxIg8N4M9RtNPKrWJu7IjurXsqtIUDrJiMMnD+Raqg/WFyeXDj75lgBsFAaJjzwW41zXUpwIqKCYC/ApvfSEvEyLtviKgtSqaTd9WrNCGmAt4JKmo5JmOsm04loTxDlbJUaFRgatZhp+006KYkgWsJgTa+L/DKWXHx0qO/3ltuSoJj4ZWozRcimo6mV7iXD6y9qzEsg69DBJ+JpbYNifPViaDgESC0GZiSCp9LN88SCuZ+JZc5qrGmJj4QLgAGyLpF52x5ibmlhQzL0UVQqKgHcn/dpees7++MwtGHh/GqlbKp22ZrFdIRVouECgLpBIXvEiBN7zijV4C1R1KUySSmhxKyT8SPr3sJkGfXDl9FtbKVqA7PL0qVVVXWDLM3TXJ2uDYC2CX0o8Oerw6rpJLUytRYse6w1Rf8ADOMX0fPW6Tsr9HWbOlqgpoVVgAjwYN9ipAPn44jqUVoN2NagRX7Puk3LAFiDM3ME3HjsJw2/RJxpq+U7OoSz0rBjclTtfyOCX0j8D+s5N9Clq9Pv0mBhlI3v4RNsG9rOiXwyuHzFKiLdsy69RJmADIbzAYbWuDjqeYyqshpHbQVgdARFvbHBuHcQlaWYEK6sdQJ0/aIAwNtzUBEjaVx0zL/SLllEZkvQqxdWRoYbhkIFwRGESqvA/osoUS2ty41/ZwAG09A5In5Y35j+jqnVosuVqNTZgAwLEq0GRqm5PQY0q/S5kw2mmtar4lUFvYmT7YdhWDItQEBSuqekRMnB23c/HDOYOKVM59Ty5VtWW+yrA3lwVBI8iAf1x2Hk3N9plEm5UlNwR3f/AAR8scYWsMxn826kCm7TJOlQNa7t0kBsO2U5xyORoCiKvbOCS2gGJO8GwHhONYNxY+mLhLVcvTr0xL5diSBvpaJ23ggHAP6OsiK9epmF1oDSMMpkKzgDujoVuY9Mbv8ASZXqgrlcnYCJYlvH4rBfHc4Xe0z9QODVFCnJLLSUXMSZFEXMRacUmM1bXlWtl8xrzeYjs6qstU1V0lQZJg97VsNMAYcuK/ShkkI0mpVMn4Bb2LWInHOKfAKSo1auz1Sq6iAwUzAIFtTbEHcYqU6kKGpU0pKZJGjXWb01GSI69MWLTdxH6Tc1mFKUMqgQ9aw1CNrliFOAnE83n2A7fMmmhEBKIMRE2FIRG/XFjiehaVJACFMFlMtUe06UmIMz3h4bYtcHzbVCadbtwtSfjKwiyIFlAk96BvaZwrSn9Sp9mKpSuxL6QWEajuxAH3ekk9cNP1WktNjSQoVSSwACtBBIDAMZgGdja2AxraqhVKlUMgKKB9ppAJGwgmo1/QHDbl+E56rSCUKNRVUAdpWYU58SAZaTebYLV6CcxUTUpw6qwB1BaVnO0TO8A3PW0XwFpUyDqYgDUCFgq1rQS0g9Rf2jD9w/lVkMVc7BBnRRTtXE7jU0m/kBiduGcOoklqRqtuTma0X3/k1n+yMWrCdxLL9qVVPtiwkUk1SsbB2pzNv1wVyvKWdqqC1DSkiBXdaYWNjqTvH3wwZrmVqKHShpqAANFJaYvcDUZJPoBa+KI4lUzFM1QG0gxMNVbV01GoSoEwJEe+LVjxOUxXqB8zmNUNZMshcAAfiiN+pxJT4XkaUns1dpknMNrMjfSlOQPmPbAzjlDNCtDMz6BdWiYPiBKrNrDxwYq5WmUYFy1Psh2YgKVYt3lbdtr/F0xBYHM+oRQIRAblQlOmoFhJBZ/wBn+ATinF8wGpsFQao0sJckTAOqpqOqeosPHF3hmQGVCsgDJVV9SlReJUyTsR3SD5jFzI5gO9I1JZUVaYtPdE2iPiAJHmQMWnVIcN1lGqsGV0Z+0LF2DKB3dMATJETbFTgvDOxcVG79Nm0kSRaBqHdjvd4b74J1qBRTEjcmQZvogmeplCRbeMXB8GmoQgnXoMTJWAwvqNjYKrT3biMWoPr5el2VJGjQuolouw1QDO5bTIBxBSapTYikpNMOzIXOgeAYWnb9wxNmswtCqQygqunW0waZIlkT7rNvMgR8hiDiHE2rsKdBGZmsFAJYiBNpHzM/0RGLQlWrCMhVHBKz3pMqTt3dyjMpwuZ1uwa9OaZIAVvvqDLC3WJ/6fHDbleRM5UTvPToj8B+0PvpIH64mr/RlVZdJzaEeHYkQfUPOLTlc94/my9d2WshU6dMm8aVgHVeQIF/DHuPOY+TalHMPTaqjFdN9BEyqnbUfHGY01lF/owrnL16BYgCrKHrCtGmY2OobR1x2rM0Q6spggiCPUEfvxxjhvL1b+EkWmpFHs6FVnNlQRTYkE2mVPzx0fivPGRoTqzCE76UOvb+bjF9E8c/+ieq2W4hVyrb99In8LW/QT746dzRxhctla1V2UQhgdSYiB47/rjjuZ5lyn1yrmaFCvXrO2pL6QhiNkkmfAjFDjHEc5nqlIZttCyVRQACDYkATvsJMbYvntam5TSctULKGBrSBpm4S5E/mgecYb6nF+HnKUxxEEuhZVIB1sAx0FY3BBHlgDw+n9slNUFIKNKjVpcQGlu8NLapBnaQfDG1Wkw0qQhVwDAhgEBgKAD8UzJt8SjGmVReP5SYy2Vr1lE2LBV8tYorJ9zjziPHuI55GXu0aAF0TugLHlLG3S04gV6xqVWZmpZVXYDui4UwVp6oX3OGDPcUo1kCKpoim0LBYqWIt2oSNRB8SRY4EAVOzytM0VMzpNVqhWGJBhSoBtE26euN8hk6LqqoqU60ayeyLLG/dLdYi3TENQCgQrF9KG4pU0Has3hctFhPgMEuEcLzNVu5SzTBu8WYhVP5Rq2TzAxEGXMNqM1awqPKoFHdWI1Me9ERsT5+GCvD6oNJNNR4Vjc71DHeJExpuYI8BgzV5UrSXzGaSjqMsqfaMfuhVBgARYwDOCX8A5KmIc1Kxi3at2SH1WFt7HDowp5DidAjQQhqXVdIYahr2CmZI39ROJcnyfmqja6NE1DqlamYUJY2F/iJ36eGHGlxujQSMvTFNADBpU5FtzraAB5wcUBzBUzPdUFtB7xZmaF8kRQD6HAWicmSq08zm0GiO5SBqVbWgMRO1vh64npcvcPoKQab1CLk5mpp8u8sz/04GcVqZk06Ohzoqd5VVQoIBAEBN7m5P7sEOG0UYUiWGguRVXRLKdPdILse6Z6R0O4xJcTmKmDoy6IhB2oUgCB6tePRcDuMcerQSAtTSYJLmp47gEIvX7t48sQ8M4SaR+srF2ClXEiCCw1T0MMPbF6p3lCKAFD1HiIALmYPTePQE4lrTJU3r00d3BVnVWGrSKZMmNNNR06x6HAlOEMldqiOWWm0ESVFyQNthY+8YN5/LlXqPTBCavhgiwuYHiCSv9E4loMVHehdayxYCCAVMLLASNIE9DqmN8AQ6aZV1USr1Ay6jdRoBZCWtEwdr41+pClKU501aSyhi8iIPiQ4N9+7i1RyUVKer4ao0iOvwqpUbNcmR1UYYMhy25cdro0KwaQ0ltJBEd0E7C7EmBHni1rC1lqp77tdSpU3AkFSguwgEm8m0r54iGQgggnRID93YQzagB4Ks+jeeHDhPK4QOtbTAeaehmBvu4KkFSe6CoMd3zwTq8FoNT7MoCmrVEmZ8SdySLGcGr5KY4VVMJ2RJvpMHRBjvBgdOmyGdyFFgSTi3l+XSatWmVZUMsr2iTEW66u8SDtA8sN8bAWEf6/SPljXWJib+WKXWsgQeXU7J0LEs0d+wgg6hAuPig3kmB0xYq0+wymlILUqR0sRJlVMH19MECf9HEVUMdoiD/rz64qnIM3wGpXy1BqTgsGbWHMK2qCTqIPeJvfeMHuT+JCjnBR7IKtZihkhnVkUkDULFG0u3qSeuNeLcoZimCtCalFmDDQwVxEHS0su3QgztgnydylVp10rVlVEp6ii6pcuw0lngQIUkAAm5kkzOKsSU9hYEX98RkdbAdcSVDitXy4caXuD08cDpXKOeWBz1aD+D+7TGY851phc7VAWAAkD/wDWmMx0gJuQylfN0y1TM1XVUA0J4KLLLEKPKceZDJ5cfDTFYrOpCS7SbCwinY774vVEDZGiFOv4dUFQFv3tQ1AkyAZ8F+dRcjVrkBKdXMkTHZKyIp6G4AYjxn3wMGfl/PUn1hqWilTU6jTaDMfC1Ne78j0GF3ifDstXcMjVkBICk6HUC07WVpj4jhryvK2dNBadQUaYLFy9V7i8iUQQ3oWxPR5Jyiy1bMVq0/dpDs6fifLfzxaCjnOL9gaNN2DEMC7TEKpIAKiYnyMfPE1TKZivAyiVXdKkqypCgEAHvtAgkX+eHnI/UsqCaVClJN3b7Zr2juC58tWIn5yZ6hpISzRCiRTX5KpPtqxaQmlyhm2VGzLZbLkEEnVqNuunaZ6T1xYocl5KkAalWvXMzLE01PjYlR7ycR5+vXNN3pMoAOkkJpbVFxqIkx+GfPEGTSpUpuzuDWWNauGYshgdyWiRM+XpgWi1Hi2Wy/2eWpUKbb9xe0ZiPzWE+hOK/EOO1zqbSSQpMCrGkSRemkSZ8dsU89y+r1qlSnJ0XUEbgQDA2FiTp2AnF0V5FXuogqKiutMRDKZ1ARsfDEtUOGZ6rXp1CAfshJprCah4k2JIN/ve03h4lwdjUXs2adIcm8fDrNzBJA39wNsGsxklXSafxBO9G4He/RkH6YmyTsrayIIeLiRPVSP5p6dJ8MQV6Gn49LT2TqVLd1WtpKgWgiMecP4f2Ip1aJ0uSQ3S8KRMfdKkz6YsVshCsfwsqgkxO4IJmBYAnw1DBvLcHqMqtT0aGEo530m4LyNUzcqDBPUA4dWF7IVyNB/4UaZ9dRHkCb+hPhjarlzLskqAGcKCDAnaVsdIZdupw0Zfl0rXYEKKJQXBOolQqrEAFWBDHUPxYLrwmkqsp1PrGli7FiRvEm4E3tgta+SbSyTwF0syuLaVYgxIhoBBYEmzFYPkcW6XL79uivTbTUS5EFUMuSSRI1KOzEGzSfDDjw7KClTCIDpHUmSSTJJJ3J3xZ0nxgDBpwBynLaqG1vr7pA0rBGoFZuTeCQBMCcWchwpaKaXPaHUWlgIE+A2H+OCBUSZMgj5Y8pz0iOnh64tORtpBgkA9R5enhjZjHUe2IqlM+P8AgcerRGonTc7/ALv0wHWzny9ycakHEgT5Yiqr1+fniTx2ttiJKI1FgNxE9bXxuMwisFLKGOyyJ+WKf8LB0Z6StV0llhYuRuBf2wwdLzN448Cnxwn8T5jzL/VVoUyj5mfjW6FZ1iCdwBhZy9XN54ZmkKrCuoWpSGqBYwyEKBfUJmesYsZ11amWDAW0geczPy2xZ04hypYorMCrFQWHgbT+uJybxgbjcwcRWnEoHyx6w8NsRcf59X+PVv6H92mMxtz8f4/W/of3aYzHSMs4JVyNCnSK5ej2hRCXqP2jElRJKqCR0tM4JVeZqpgoGCAGIikPO0F4HlvIAwkcE4KtYJSSRp06ZPxFlVoj1MfLDFlswKZp1HVVdFdNWkd4NAX0Zb7fvxOatwzitXNVDTAAbVaYLP5BqhkE+vzxpxfh9WrSVw7S7sFR31MNBAO0BY8t4xbWjSFJCpZXWoe8oNxAKkkDcEEA9NQxZylQVDIIteQQANW++14HrGCpBw6iEWmH1hqdYdqFOkOoBkmIMg+J64xOEj7SsrBXUqykC4BMCPMEp7E4IcUyxqdoxs2lnJ7wAhWvDQYmPdsW+H8LerSVqYLLJBCle6yxPxMAb/C1xESDAwEPev2jEOCdR7RgDu2kKGjz2x7mcqKjqVgMQokEQSAFLWNlJANwPvWtg8nLlRTRbSjEWe86QWEqbSyhJUdZg4NZPg9NG1jUxBJAZiYJ633MEiSSb4jhMyOWc0wxk6pDaWbrupKKxAKk3IuH8RiTMcMZQlQ0mOp4KhSCVMRI3AZiVBO25w65DhqUdWgHvGbmTtECdlGwGwxcIt5Yzp+S/l+WQGBZ5TcqQZ6SN4E2mAJjF3J8JCPWZ21rUuFKiANRJnoTLWPhbBJT4EnGOZtAiMWrEVLLINS6V0ju6YEedoi+JdHT5f8AjwxEpPevA1X9wMSq8eJjfEWW3Ph/5x4WPTGpWT4Y9Cm5v5T+7DU9UnrONgB4HGVagQSxC+pA/bgPnOa8nTdaZqF3chVUDcmwg7D3wIYCY9YH28AP8MAMrzKWzYyjZd6RKkhmNjpjaLbHEXONSv2uVpUnKpWqaW0i4i5vFhpBHviQ3nM5TpjU7qg8WYAfqcDuLc00cu603LM7EAAL4mBc2Ak7457w3hq5nN5jK1x3nVuzLEkq6Ezc7gqQfbB7nrhT/VaJMNVpIqsYgExaD0hhOFn60R4/zg2VrIlahCtHfWpJWTp1AaYMHpgZx7ilejnqSVKrPSLp+WzEgagvg0Tipx2ualHLZ1USu2kaldZVWEEqyg7yTBOxGCfMXBjxDL061KA+n4WkH0v1DYgYMzwOl2tRlUq1WmyM0GZ3BB+e3gMINPk7OSUoVGCSSSlYhdXpMhjjo/DHqMlLtgEZANQDSJgj9f343y/BaVN6lRFYNUu0MwBPUkAxOKHNKH0dU6yvWTMa2FHSaZc6ijHUrhGNzIE42y3Aa6Z85mhThNTWbuqyvc+J3vt0w700VYAEDwAj/RxKl7DFaZEVSmT4wReD+mNkaB1IncnG6p7Hyx6p6Yy22DeVsbh5xE9vDGjHAnKOff8Ab639D+7TGYj57/26tH5P7tMe47TxkvcJ4iyNCQG0Ujq6KQouPE/D8sFaedpowLGWJ3aS3XwGkdNvDEHJ3KWZzSK9qdNomo6wxsARTXqAAO8bHzw/ZHkDJpBcPVYdXYx6hUhcZvJjAOhzHT/GCwErIIg9PhBOB/L3Fftqj09TVQdVSlWIbtAZBKVFA7pn4SvQYYOb+VMrTylapTo6XVdQ06rR1iYwrcC+qI2tqpFWoDFMSQqAAkzudcACbSWxbqx0/l7O0K1HtKSKgezrABDDdWA/9YI5ekqAKihV6ACAPQYQvozZmGacEFDVEHoW0jWR63w/BvKTGMtttseGfDGBj1v5DHlRgDY774k93uQfbGnZgmbjpGJQbCAT6HA/M8WpKzqW7yCWCqWK9e9HXEl4jxiBj2bztgRT47RqZY5im801mSVINukev7cLNLjmZzGSrZmm2g06hARQCNK7zImbzhxHd7zqIggbkDb1wOfj2XpmDmKdzpuw9Dfa2FH+EBxHJ1tS6cxQgsBOkj4gRfqvTxGKXC6QzPDHo/DUyzmBcypuJPmD+mFm10upr0zS0MxuAx7sdDIwkU+aK75hsrWcZdmDKpVb9p90EmTB6Hri59FFZmyZDEladRkST0EWnr13xL9IPLbZhO1oD7ZYB0wCwkQZn4l3GMw3udFrgudUtmctm+8z/A73h1EFQW631D3xZ+lDhelMvVoiGpwpgWIQak9+6wnzwYzvJZrfVWYjtKYXtdU94i+oR97e/nhh4twOnmAEqglBsJgH9+2HRJS2/Gzlh9bdxWXMml2S/CyarNpHUAXtvh3VgehEXBjxvihk+C0aSqiU1AEaZExG0Fr4vR0mD44Gp4T8xytUqZs5nWtIipqS+s7QZFhBE4Y85wxKoUVAXAi0wCR1IGL2jGgsI8MUUkVcrw+nTtTpqo8hiyybX/15YwqN4x7r264kjFLpFhiYNGNSfL3xSzXEaVM/aVAJsB19gATixL5vcY8Vo/xP/rAHO8yqjimqMWIkA923jF2j+jgVW5tqO7QyrTTfT8RMWC6xJv4JiwWnRojVePO3znbFX+FKUwHDH8K94/JJwh8Z7SvkK9R2btkIfTrJ+zkWK7beK4j+iXPjXWpEgSocbzaz+HTTaALbYrB9H85qqf5OiB51G0/9IBOF3jeezigKV0TdnRZQfIFyfYYZs9nEpU+0cnSTaOv7hgFX5rJns6UebH9wsf62Bq/45DzXxUtmqhBLDu3M3hFHV5x5i3zZmg2bqFqaSdM2j7i9IxmOsZdm4CP4rlwSP5JP7AxfP+rYpcCP8Vy//JT+yuLmr5Y510e1ACCCJBEEeM4T6v0b5Y1GKvVSmf8AdqwCjxgxMeWHJPLHun54hkU8hw+nRQUqKBUXYAfqfE4jq52nRA7SqJ6XE38BM4vN1Bv445vz9w4ZetTr0hoA7xAsCUZWI91xM8ujVzBzKmVUE0qrs3wwAqn1ZjGKjcXq5pEfKVKXZFwtQEHtEk97rAI9MEuYa1FqC1ayh6JKm94V+pHgAd8IHEOX8xk6wr5MmrSd1+EhrWOhwvxR0b54cVvbplUOKbRuFMEm5IB3jrMbY5/9GubbtM3TADVG01AGaA1tJ1GCZnyx0ZbgEg7A+lvPr44A/wDxmkmY7emTTqR90SL7yPOBiwdlnhVVqz5zKrTSiaiF9Ik6nmDM/DEDYX1Y25NotQfMZasjKKqllJB0yO6wt42Iw75DhdOlqKqNTElmO5m9/mcXIn918KnGkvk/l2rQpZhm0l6wCqDMAKGEmBO5OLfAuS+yFQPWLLUADqogNAi5N/lGGqmkY31YLT8quSyaUl0U1CKNgvT/ABnxxZO3jjYjGhGAzpuuPVBxoAceg333xH1Jpx4YxopNzvijmczmZ7lJI8TUk+ygftIxCiDuMQ1cwizqZQdrkA/LCHxLjWaFQir2lJB9wrGskn7ykCP6RwMeowkSBWqATBKhV8rJHzOKM3kceM840MvSFRhUdSdIKLYmYsWIkY15V49VzoaoKQpUJhSxJZz5bAAe/vhI5xyrVs1k8kjEAItxtLSS3dO+kH546nl6SUqSqsKiLA6AADfDYpQ/i3Be2DA1agkbAyvuoj9uFHi+WfLuvaiViKKqJV2jcgaRq8oY4K5zmOq7EUoFO0G2pr+IJAG+4GJqfERmgaFUBahJNNvBh8JF9/24RcLQVlDJMOwmobqFG5ECI91ONZQhTE0l+BJBLmfAgSL/AITiulTemWCEf7QwJUlrgrBhSf6J3x79YIAqaCYtQpwtpG8DTP8AVOJnRnggDM9BwTUr02Vh0UQYt6/lwm8l51qGfpK0iWamwJAFwRMAxMhfu7YYcg7U6q6XUMHD1WgiAIJUCw2n7uF3nmh2Oeq6QSXK1UA2vBnc9R+H3xGOzcZoa6Lg9BIHmPTCRMAnx6/rboffD3w/MitRR+lRAR7i4PnOEfMIVd1iYJF7frsbeOMunInc08M/jLwwuEO3iinGYq8yZxvrD+QUbfkXGY6QO1cAP8Wy5/8Awp/ZGL5xS4AP4rQ/5Ke/cGLwUY5Vt7ttiRdpxGoPS2Ngek3wJpU/Ty/fgLzFwQ5vQpYKqMTMS194mB88HKmNVXGhgXw7l+ktJaDa6tNNhUNh5QBEeV8EaNFVUKlMKo2CwAPYYlLkEYjpj8pxDIwAbxjR/in2xLVIsImfDEcx6Yk3YjaMeU7bYD5zmCggMsWjfSCfmRYfPA2tzbYdlTUkmAC0sLdVQED3OGjYbDUvH6fvxszhBLEBfEmB+uEKtx2s792pAAl2VRa0wCur9oOB9TOgsKrX2FMEmSZPeM6j18RgxfZ3zXMVBW0h9Z8FE/r8I9zgRxbmqotA1qFAVFVtLHUDoO0lU3HnOF1qZJKg9896q9mAHhN4P9IY3ynEWok1UsgGlVIP2m0zOqf62GRn6WOW/pDD1NOa0oD8NRI0jyqQSB5GT546DTIIF1M3HmPHHKuO8ppXBq5MKKovVy4IJE9acgm++gEb4r8nc5PlPsq2p6A7pnel6TMAHdS0+GKwyurVM/SV9DuFbpNgbxYmxM9MW5tI+c/4YovToZygDqWpTbYgix8fI4V83lMzkj3KhNPYEyRHQMCbegicEO1e4nxyGalmcuYmQwOpY/ELTq9I9cK3EshoUPSZjRqt33LDUn5Xkx/S1HDDluO08yOzzShfBxtPja6n9PPE55aamCKb60caaiMPiBsY02mNrT540yX+EU0qcYpup1L9WVhYdE0/tJw4cerFKLkdYUb9Zna+F3g3CzS4lTB+5QqU16SoKlJ/oyPbDHzRTnLm3VfHGThMy1OIAHlPj4CR+/DVlOXKYAZi2vexgA72AH7QcLmUIFRNRHxCep38Rce+H6B/gf8A1jQk0gc3ZUpmHY6hRYa9IIGtrAiJ71xOx3wJr6wQWH2zrCoVsiz1CxePyHDdzxQWKVVlLFWKhYkEttIO41AdD6YVjSeSsjtXE1CRApj8ML/lOGUcp2hp0109kpApJeq0kdoYIiCL3HVTiPn7KmpSyuZA0ak7Ngbju3UkAHpI+HrtiZSmmP8Ac0/gSbuwIPwkX/qYtcTyxqcOzFNz9rTK1ghAlRMQAPKbaR6YUYfoxzZfIhCQWpuUt4braLWPgMac10AlWdtQHudvTC79EfEYrVqJPxoHAtupANgbWPguH7jVNAEqsCxT4UG7k7AT5x8sZxr8ci5oyCrmXBYAwkidpRT0xmAvNdSm+bqtUlnJGo+ekfn6be2MxuJ37gA/i1D/AJNP+wuL5XykYpcCH8VoR/waf9hcXSfbHJ0eESL48t52wOzXG6Sv2SkPU/CDMfziNulrm+ANPjVTMZxsslUBaY1VTSiP5gaSZnc22wDTbVrKt2YAeZ/xxT/hqgZ0uGjfTePWMSUsoi3CrPUkST85wA5j5YSqpNI6WBk00YaH6wwIIBO22FW9CeY4/RSGdmCx8RpvA9wsYgyfOOSqnSmaplhuNUftwjZfP1kYkNU7VgUSmYYU18CBsRf7uNs8uXzEpmaaNoENWUGm5MxPdB1ehAw4x9OnMRAYQR4i8+4xFTzIbYjbbYifLzxyv+BczlUNbh2YepREMUB76dftKcG3koGDfAObqGcApZtRTrWhlgKxHnJ0HwU+2FaejTG0D5f4YqZ/heXYA1EpqQe6w7rA+R8cDazZjLGZNWlHWSV8Li433vtghSztDN0whuxHw2keh/wwVAWY5TIX7Eh1W7UyQGJM7sf2QMAK1Zg5t9tcJTn+TEfe1gxt+IYZcxw6rQaKYY6byv6SPHEFRxmadQMAuYRGKMoubSRDe8i+EYAMi6SDdF71WoVnUbHSGQm/owxsMw3dqgd4giiomwiJJIN/VhjM7kux0CqqimqhliftT0INza25GMqMzENP2zg6SGB7Nd4Jaen5hiDahmGRiabkMvfq17MTYSuoEyLbaxtjfivDaXEV7VB2Gag6SYUVY84ADHyafXFKuiEAH+Rp/E+kku17alJEGfxYlo1XJV7ds4imoJHZiNzqBg2/HiQJwfjeZ4bVKsrQDNSi2x/MDcA/m1GfDHXOB8Yo52jqpwykd5SLgnoQf27dcKmZNDOUjSzPxUx3M1KgA+EgwesiTOErOZXM8Lrhtm+64kpUA21eMzszemLGtdF43y0ynVT7y9V3K+S+XzxBwbjRowjS1Pp1I8wfD1vi9ylznSzg0NFOvF0JjV4mmTuPISRi3xfguuWpjS/UdG8x54MX8SVuzatl8wh+ElD5hwYB8w0H0Jxe4vR1UXEn4es2jCdlQylqZkEjb8w7y9d9QAth0RhUQGLOs+xGLFKQg0QRJi8+O3X/ABw/0WBUEdQN/TCLVpaGZb2J3H6A7fPDVwHNaqC6t1kGRG2FcUvMGXZsvUjcDULTdbi3XHNkYXpB+7GqrUEifIKRfcfcOOpMoYHqP2jrjl+bp9katEmKdJ21Lq+M7gBTM/1TiHJqK5bS5SQLUqVj0idNjv8AkwS4CsVWoHvGqjCsfCVlRE+PkMCyjA3XVVe1NCAwRZ3OmD1/BjfJsFYKrRTpEGo51DUwMQAdrx9wb40AHlbMnLZ5JiUfs2v4nTcAmBsdhjo3MPD83V732bidICr8C3DMoeZc7SLwMIPPuTNLPMV2cCsm8TEz1i46L13x2Dgub7ahSqC4qUw0g+V9vOcZ5NcXz/zLVRczUUU2gQO8rA2UC+ozjMNfPmeAz1YeGkf9tPLGY1PGsdW4KR9Vof8AJp/2Fws8zcx1Hb6vlSVLbuIMjrH4R5wcRcS46aeVoUacmoaKAgAE3QQIPQ9YG2ACjT3FIFQy1ZzKhBY6REDbppOMDly0QyGb7KlmKySewpnvaiQ9RhpvIFwekY8+h9AVzLky5dQbQQNJN7Am5bcdMQZ/MA8KqimO52qKOsiRJMDy6j2wT+iOPqtUCJ7a8W+6sfdH7MP4zPTDzPnmpUwEjUxA3Fh13wqUalSnpKs2qZtP7Jg+tsHObh3kE2Cm5PU9Ma8s0wapPQL3dx163jGVZ2CcZy7uqVxSCNW7lQshsYkEAgnveIBvgaGTTIg0qWw1MNbWIsdXX8ox0ni+V7ai9P8AEtj4Hp8jjm+XPdBIsp00aJOqCO6SQ0jfyGGKzFrJZmrTaVLfWHi1mFJJ2IGowRP3V3xW5k4BSzKvmMqv2iMTWpKphj1enIIB8on0xMabSaVi7AmrUKSEG4Cxqiw20jHmUz5pOKoJ0U+7TXUQah6yp1W9h1whvyFzltlsyx07U6h6bjRUuT4QTB3GGHj3Cmot2lLUB4qPhPr4eTWwl8+cEA05qkumlVPfUQeye1raom5gDfDn9HPMP1ug1GoddSnYk7sloO59CcJFeC8aNSKbgCp0I2b/AM++Leb4ajMjgFXUzPQ9Dq9dsLnGOHmi40kgTqWLT6jrg/wLPdqsGNS2bx8jjLXrzKZNKlDsnUEIxSPDSTpK+BiIIwpcZ4JUoEgFnR2vWPeZF8Hm42jUCBh2y5C16i7awHA8/hb9gxQ5idkem4EgyrDcMDsCOvXFBSIHBioQVpramIP2jWOosCev5oxNWLBjDfbOO++oEU1nYFvIm2vF7N5JWmrl1ckL/IloNP8ANTsDEdARGA9BC2tQ0rIatVWCRY9zV1NrjXjTKUBWUnSBRT4e5eo9xOq3X8xwUy3EgVFDMqKq1TJQmOzEbhiIHj8ROBLVwNNXTEECioBWb2YlT/8A3iShTa4B7zCa1QNYC4IUnT+rnEgfmXld8tFbLsatD4lqr8VOPxEEE/ziw9MMHJvP2rRRzTXJ0pV2DeAaABq8xbGuS4z2ALCRRA0rS0/ypiJJEA+snA3mTlBXU18iOgNXL7MtpOiNOoflmMRdSzvD1qkNYVFMq0elj0IPjjThi6aZp/gcrHlOpf0Ixy7krnhsoBSrkvQmAd2pT6gSJ+6JIvjpnDs6jViUYOlWmGUrcEqSreltG/gcZagLzJR01SRbUAR/rb54l5UcAujde9/6v+zFrm2iSiPAlTHz88AuD1IrJNgZXwJnbaxvhZ/TkKcWU28+np74ROa6YGZDsHZGgqgjvPJUyrG/TYH0w70qRBmTewE+eF/nqkQtJ9EspIFp+IQDEH70dMTXKFRaTCVsar3clY7JSNgFt/0Y87hBv9jT2SZ7RrGdJBgSPwDHtKmBNMVABOqu5BXrMAbeP3MapmQSrlbKdNGlIaYkatJHv8AxOdS89UWqZXK1ygDBmpMu8dVsARsPDr0wzfRjnO0yYSb0nKEeW6/ocBq+W7XIZugWL1UC1iDFm6iDPT8oHliv9E2divXpfjQOBJMFTHjaQR0XbbFfG+Knz7QU56sYH3P7tMZjfnv/AG6t/Q/u0xmNTxpBwtXSnTLd7MVaa9mrAwosA2/gRHdOJFCD7FWApj+XcMRqYgiFBt5fBiLhcqiorg1alJdbnUopqUFhBGwH4TiUVV0SLZal8Kqw+0ed4YAm/wCQ4y5r/EA78MzLaSg1o6IQJCjayiBJ8sWPoizFsxTJuCjARFjINoHgOgxnDqBqU81Sqz2tbLs3Z7aVE6RA7v8A0jAP6MOI6M4Kd9LoVi0Whha0bHYD3xHj6fObKZ+zb1HT139fHFblurGY2PeUi/ztFjgvzFR1UifwmfbY9ML2SY06iHorA/68cZN6p1dSPljn3H8v2Wbfs1LuwDU1jVpB+NgGBgAg9OuOhlZnClz1ki3ZOkAyaZYidIbvSB7frihs60sIkhqX+7Bmq5DAlpMrbUB4bDHvasdNSNRI00ac6tIAsxB1fux47oU1EjsUMKO9NRgB4l4vfpjA9Qkz3qznxDimki9y0W/m40wIcHZKnaZR5dKwIeoLgVLFSSGIt0298KHAM82RzwLC9JzTqRPw7MTGqwMNMjBxCENjFOiQWeGmowmwK6ovHUYH/SJlgcxTrBe7mKKvbxFmkgHyvIxQx1Tj1LtaRIElbrHUeWFjhua7KoKk22aPD9xHvgzyZn+3yVJzuAUa/VSV3k+A64BZ+gVqOuwB/wBbXwQnHONFSjUG0lDHUNH7wP1xFzAmqix0yyiR42xRytUvk9yWSY9UuP2YM2dJ/EtvcWwGzSDTzLK2pZGk+/nvce2DPE+XkrqtWkAGaGZZham9iRcH0InrgRmKWlyvUH5Rvbf3GGjlrM6qIEklSRJM+kDfGmYRVdkclgBXMqFkr2QgxqPT+vGNCouutuyUzVqQGDEwdIYQTfprx0PjPBlrDUCadULC1VmQPwn8uEHOZA0GCVV0imNQED7U+MiCZJFiZ8sKsRNWKsKpUBmMUVIZQATu0Rf+kcW+G5t6LjQ0EEPVqau6xH3STp/tHA+qr2Iha9QSDJQU133Onp5nE3Zr4kUFOp2JB7RiQT+EsPdsQXeMcFocQAqoBl80xhQ3w1+o+GJMdR+uAXJNerk+IUqNZWphmKMpNpYWK2AuRuJnBMOytr7vaVP5JNJXSJgEEaR+pwSzGapZhVpVv5SgAwzIYAq63gkhZUkAQNWI6euL0Q1FxF+nt7YQi2lgVMEGdvD9D+hx0DKVxVpK33XUG21x0/XHPs+pSqaZvciNrdDOx/bjOmzt0FIqIrXgqMUONZYHLVQLd2xJPS4/XG3LNYtlgCLqY/wxdzFPuOD1Q/KDi3vGnKqQSCgaKS/HDEdoYmNLCOn4MbhmMNoJqvalTgdwdCVB8PyDEWUMopKnsaaxTTUDrb+axv8A1DiwUckKR9s4k9wHs1giIUkDaPgGNVy0X5VhawoW0kEViZEsbQJaPbSMJvBan1PiKD/h1TTYTsCSt+8bfCdh74O5XNqpDA6aNGCBJl2F40kev3RgZ9ImWIzpqLIWsi1RMtBiGIEHqB90b74Gou89j+PVv6H92mMwP45xEV6vaz8dOmT69mgP64zG203D1Ay6UkPdKKa9QFlsR8IBgHfwOLv1iQj6CQAFy9GAZkRqKiOv5cD+HlGoqveXL00Vn+0vVbSpAA9Z+6dsXxqDBys1nEU002pqNjC7W/JjDmKctv2ebRIl3JNcwQACPhGm3/SMKPb/AFTPAHVFGvETYLqvIB/DH3Rg1lwKZ0A6KdNg1R9RBd52C3/sYpfSFRBzIqj4cxSWooPU6Ya0G9hPc69MRjr1ZddNl6MDHvcb4SBS8fGI6kz4bHDVynxDt8pQqTJ0BW/nLY4BcWoBa7rPWRG0GOh39sZa5GnJtrpqxsNI62xR5qyAq5aqvgNQ/o38D0nHnLmaBpsgtoMdZuOs4Jusi9wbH3tbGjPHKadUQrkalECigb1EkNqjp4Ym7FmlAS1Rr1qmlW0CLgFdcfMYmztJlqOpGqrqKUkBV9ABswBDRb02xWaiBK6pprJq1NJ7x6KILgfphc2mtGipp+ypz2aSQXa1z8dp8SMb85U3qZHL1H7z06rI0EGARIBI1bf6IxoMw0Bz8R7tClqmOmo6gwHTwxZ48kcMMtrY5hSzSD34715IttuPbAYIfRRX1Zestjoq+salB8T59fbBHmSjFVTe439+nX5YGfRIPs8wd5des/d8ZPlg7zYI7ON79MTV8ecqOCKin1Pvvi5y9VLUyg+Kk5pkT0BOk+6xgbyq32r/AM28DzG5wHqccGUzVSoT9karU68zKXJpORFhMj0wYpRTmLKAVZidQEDz62387Ys8s1e+6eIBG3S0DBDjOVFWkCpBIup3kEdI8cK2RzRpstS40m/n4hj+44Qf5jFfiWRSumlxN5BHxKehU7gjxGJwwYBhEHb3vjxBe/jjLTnvGuD1cs0Ekq7XzBeIXaGBAg+bNBwKpU1KhgpFJO7TXTd2iJlSpInzOOs1aSsNLAEGxBuD6g4SuM8uGg3bUV1ooslwUvIMhgWA8zbDKzYAkOGjUorVLsZI0LExJ0+B6tjwUlUAX7FGubHtHPmdBIv4nG1FrFFqCSJrVFaPaW0k/NsahAdL6SFmKKlRLNHxGNJO298LJ45NzBNDSykFG2Igw3eWxA6H9MC+astprTEBwDbqR+mKnKWYNLNGk579ZCSBaGWCo7wFypO2D/NVEmkrgXRgfY+ntia/FblTO95qZ2IkeNt7YK8wZsUsvVdtgpA9TYe8kfrhd4DRKkVWfSFaLgkmRcBQJ2xtxenWztRV7J0y6mZbSpczZu/NondTviUpUQkqrFZMRQp2MWsxUD9iY30/HTmPvVnYMOoMLve5+4MNmX5QYuz1Ko2gBVkKPyzAH9XBHJctZZF0BCym5V2JB89Mx+mJmcSLlw1QalVnRbUqSnUZuNRUgwI/KMFeL8t5nO0svqXRUpBlZ6oUAg6SNCwbiNyB0jD0HSkPuU1jayiMDq3MVFTZtY8UBI+ZMfrgrcjjHMfLFSjmHpmtJXTsPFVPX1xmDHOfGVfOVW0kTpsf5i+AxmNwlThnH8wRSpmpKJp0qVWNhuNN/ecW6PGqxOZYuJ2+FbC1gAsD2xmMxMqtPjdcoimpK69WkhSszuQRGLvG+OV61KgarhtAYLKJYSLWXawxmMxJe5H5szdPL6UrQupraEMX6Sth5DFji/M+aZiWqydP4E8PDTGPMZgP4k4RzVm1B01YkX7if5cFzzlnI/lv+3T/AMmPMZiqhazvHa7PXdnDMTuUQxYbStvbA5uM1vq9Ia7TN1Xe3iMZjMUD3/5Fme8/aSwEBmVWIE9NQMe2NeKcdr/UFTtO6auojStze5MTjMZhQnyjzHmaNJhTqRLAmVVvuj8SnEvGua827Lqqzv8AcTw8lxmMxH8ScI5mzKuxWpBj8CePSVwH4nxuuyZjU4OtiWOhZNwd9M7+GMxmIUT5R5szaZZVWsYBMSqt18WUnHmf5jzJqz2lyTJCqOnkuMxmIiHC+cM4tMAVrfzE/wAuLx5xzkfyo/8Arp/5Me4zEWHnPO/8b/t0/wDJiIc553/jf9un/kxmMwYi1xrjtft9IcAPBYKiKGM9dKjGycbrjMkBwAFsAqgD5LjMZjTCtleYcwjgrUiKgNlXcARNr++GrNc3Zso01RdTP2dP9yYzGYGp4EcL5szaEaKxEkfdSNj0K4NjnHOD/ejb/h0/8mMxmJR5U5zztvtv+3T/AMmBfGOds8EtmCL9FQfsXGYzEQ0cxZk1VJqkkgSSFJ28SJxsOYcxLjtLfzV/y4zGYmSrxfitVqzEte33VHQdAMZjMZh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4101" name="Picture 5" descr="https://encrypted-tbn1.gstatic.com/images?q=tbn:ANd9GcS2zGk0pUXuGFa_0YuErvXtfWVXuzaT9vxWIJIVlF5Vp4MO1vm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857518"/>
            <a:ext cx="2095500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s://encrypted-tbn1.gstatic.com/images?q=tbn:ANd9GcQM8KP5SuojxayRWDrQF5kuHFP4_D-HszKRrsN8Fd9C_5rch4w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80928"/>
            <a:ext cx="3168352" cy="22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24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亞利桑那州市議會通過法律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允許自認為女生的男人使用女生廁所。</a:t>
            </a:r>
            <a:endParaRPr lang="en-US" altLang="zh-CN" dirty="0" smtClean="0"/>
          </a:p>
        </p:txBody>
      </p:sp>
      <p:sp>
        <p:nvSpPr>
          <p:cNvPr id="4" name="AutoShape 4" descr="data:image/jpeg;base64,/9j/4AAQSkZJRgABAQAAAQABAAD/2wCEAAkGBhQQEBASEBQWFBUUFxIVFxgVFBQUFBQVFhUVFRMVEhcXHCceFxklGRQWHy8gIycpLCwtFR8xNTAqNSYrLCkBCQoKDgwOGg8PGi4gHyAsLikuLCktNS4vLC0pMCwsLCwsKik1LCwsLCwsMSwsLCwsLCw0LC0sLCwsKSosKSksLP/AABEIAIMAxAMBIgACEQEDEQH/xAAcAAEAAQUBAQAAAAAAAAAAAAAABwEDBAUGCAL/xABBEAABAwICBAoGCAUFAAAAAAABAAIDBBEFIQYSMUEHE1FhcXJzgbGyIjM0UpGhFCMyNUKSs9EWU2KCwhUXJITB/8QAGgEBAAIDAQAAAAAAAAAAAAAAAAQFAQMGAv/EADARAAIBAwEECAYDAQAAAAAAAAABAgMEETESIUGBBTIzUWFxocETIkKx0fAUgpE0/9oADAMBAAIRAxEAPwCcUREAREQBFblqGtF3ENHKSAPmqsmDhdpBHKDcIPE+0REAREQBEVC5AVRY0OJRPcWskY5w2hr2kjpAKyAUBVERAEREARUusTEcXhp2h08jIwdhe4C/RyrKWdDDeDMRa/DcfgqQfo8rJLbdVwJHSNqzwUaa3MJp6FURFgyEREAREQBYeK4kKeJ8js9UZDlO4LMWh0zpjJSv1fwlru4bVlam2jGMqkYy0bOAxHE5J360rr834RzAK9hGOSUzw5pJb+JpORG/vWvQC+xScHYOnBw2GtxMNJUCRjXt2OAI6CrywMCpTFTxMdtDRfp5FnqMzjJpKTS0CIiweShKhjhM0zfPPJSxOLYYyWvsbca/8QcfdGy2/O6mZy86aV4W+mramN++R8jTytkcXtI+NukKw6PhGU23qtCJdSajhGpYNUgt9EjMFuRB5QRmCpp4MNMX1kckM5vLCGnW/mMJIBP9QIsekKFypJ4GMMeZaioItGGiNp95xdrOt0AD4qwvoxdJuWq0Itu2qiSJZRUCqufLUIiIDBxrE201PNO/MRtLrcthkO8rzti2LSVczpp3az3fBo3NYNwXoDSvCjVUdRA3Jz2ENvs1to+YXnV7C0lrgWuaSHA5FrhkQRygq36NUcSfEgXbeUuBco6t8MjZYnFj2G7XDaOXpHMvQmiOOfTaSGe1i4EOA2B7TZ1ua4XnbuvuAG0ncBzqf9AMEdR0EMUmTzrPcPdLzravdey99IqOynxyYtG9prgdGiIqUsAiIgCIiApdanEdJoIHFr33dvDQXEdNlk43XcTBJJvDTbpOQ+aidzrkkm5OZJ3nevcI5LKxslcZlJ7kb7EGUMjtaOSSIncIi5vcMrfFZOD1NDTkPL3yPGwujIA6rVy6Ldsl47XMdhzljzX4JXwvG4agHinXI2gizh3FbBRLg2IcRPHJuBs7qnb+/cpZaclplHBz97a/x5pLRlVQqqxsSmLIZXDa1j3DpDSQvBBOexrhGo6WQxPe5z2/aEbS7VPITsvzLltJNMsLr2Bs7Zri+q9rLSNvt1TstzG4UXMNxc5k5knMknMknebr6V/Cxpww8vPmVcriUu7B01JT4U195JquRvu8UGX5nOGfwsu7ouFPD4WNjjZIxjQAGtisAFDyLZUtY1Os2+Z5jVlDqpHoPR7TWmriWwP9MZlrgWutygHaFvgvOOi9Q6Ouo3MNjx0Le57wxw+DivRwVPd26oySjoydQquot/AqsbEa9kET5ZXBrGAlxO4LJXB8MspFAwDY+ZgPc17h82haaUPiTUe821JbEXIw5eGqEE6lPK4biXMbfntc2XO6QaY4fXO15qKUP2a7JGMeRuvbJ3euHRXsbOlB5jlcyslWnLc9/I7TAtK8Ponh8VHM542PklY9w6t8m9wXSf71xb6aX88f7qJ0WZ2lKbzLL5sRrTjuX2PRmjmksNdFxkB2GzmnJzDyOC2yh/gWJ+lVQ3GJl+ezzbzH4qXwqS5pKlUcUWNGbnBNlURFHNoRFRyA5DhBr7MihH4iXnoGQ+Z+S4kt2c62mk9fx1TK4bGnUH9uXjdW8YGpxMP8tgLuu+znX7tVSIrCwdXaR+FShDG97/30NciIvRODmEWvvGXOOVSjozX8dTRHeBqnpbko+mHGUsbt8TnRnod6TD5gt9wf11nSxHfZ7ekZO+Vl4msoqukIfEoOXGLO5WHjPs0/Zy+QrMWHjPs1R2cvkK0rU5p6HmuhpnSuZHG0uc6waBtJtewXw03Fwt1oH940PaDyOWhpfVs6rfALq8/M1+8SlS+XJdVynp3SPaxgLnONgBtO/L4K2txod94UnXPkekniLYWpY0YzraPt4P1Gr0iF5s0R9roe1p/O1ekwqbpLrR8idaaMLgOGj2GHt2fpyrv1wHDR7DD27P05VFtO2ib6/ZsiKGkc6OWQD0YuL1zfMcY4tZlvzaVZW4wr2DE/+j+s9addFF5z4fhFU1oFdipXOjkkH2Y9TWzzHGEhmW/MFWitrhvsWIdND+rIknhf4DruBb2qq7JnnUvqIOBX2mq7JnnUvqhvu3fIs7bs1zCIihEgLBxuu4mnlk3hpt0nIfNZywsYwwVMLoidW9s+QjMLKPdPZ21taZ3kZYJR8bMwO+y3038mq3M38O9Y9XUmWR8h2vJd8dg+C6rE8Jbh9JIA7WkmIZrbMtpAHIuQUhPO86yhUVaTqR00Xv6/YIiL0Sja4CzjOPh/mMy67PSb/wC/FWcAq+KqYXf1Bp6HeifFWMOq+Kljk91wPdv+S7j+CY3T8cHkNLg/UAG299vJdeG8FfcVYUXJT0kvXT8HTrDxn2afs5fIVmL4ljDgQcwQQeg5FR0cqzzxoL94UPaDyuWjph6DOq3wUx6OcE4pKtk5n12REmNurZ2YLRrm9sgdyhul9Wzqt8AulpVo1ZNw7l7lTKnKEVtF1bnQwXxCk658j1plu9CPvKi7UeVy21OpLyZ4jqjD0ObesoLZ/WwfJzSV6TC4jCOC6KnrfpTZHENc5zIy0AMLr/iG0AEgC29duFRXleNWSce4srem4J5C4/hNpGy0sLXi444HaRsjk5F2CwcYwptTEY3kgEg3FrgjZtUSEnF5RNouCmnUWVxREFPhUTYKiMNNpTACNYm4jL3jPdnb4rE/h+H3T+Z37rocbw9tPLxTXaxaMyRa5PNuyWvUxVp8GzpYWVrNbSpxw/Bfg138Pw+6fzO/dZlLg0IgqmWID+IJGsc9R5tne4trXV1Z2CPaJ4w8Xa46jgdlnZLLrVO9mJ2NsotqnHd4I2PBnhjIqiYxi14wDck/iFtvepHC12EYFHTB3FA3da5JuTa9u7MrZKJUm5y2mc5XlSlNujHZjwWgREWs0hUKqiA47TPDp6iSMRRFzWNOYLR6Ttu08gC5WuweaAAysLATYXLTnttkVLVlynCH6mHtD5CtsJcC5sbye1GjhYOGiiLiQ0XsCe4Zkr5WywMenL2U3lWtG5bS9UstruwbQaLVRHqXfmZ+6kPBNcU8Qlbqva0NINt2W4rNjGQ6Avqy0Slk5a5vJ3CUZJbu4qiIvBCKOXlml9Wzqt8AvUzl5ZpfVs6rfAK36M+vl7kG74F8xkAOIIBuASCASLawB2G1x8VudCPvKi7UeVytYg3/AIGH9piHjTK7oR95UXajyuVjN5pyfg/TKIiWJLkehgqqgVVy5chUcqogI/xDRGqllkksz0nE5v3bt3IubkiLXFp2gkd4NlMRCiSr9e/tD5luhJs6Po+6nWzGWiSLE8RY5zXbWmx7lu4tDKn0XNDNxHp943LW457RP13KVKMfVs6rfALMpNIze3VSlCEo4+bX/C5DfVGttsL9O9faItBzYREQBERAFyfCH6mHtD5CusXJ8IfqYe0PkK9Q6yJlj/0Q8zlsC+3L2MvlWtG5bLAvty9jL5VrRuUjidRHry5e5MsewdAX0vmPYOgL6UU4xhERDBRy8s0nq2dVvgF6lfvXlum+wzqt8Fb9GfXy9yDd8Dd4h7Bh/aV/jTK7oP8AeVF2o8rlaxD2DD+0r/GmV3Qb7you0/wcp77KX9vuyL9a5ex6FCqqBVXMlwEREBQqI6r17+0PmUuFRHVevf2h8y2Uy56J1n5L3PrHPaJ+u5SpR+rZ1W+AUV457RP13KVKP1bOq3wCzPQz0l2VP94IvoiLUUoREQBERAFyfCEPqYuaT/ErrFjV1CyZpZI0OadxXqLw8m+3qqlUjN8CNMAYS+UAX+pl8q1rG3IA2kgBSph2BQ09+KZYnIkkuNuS5VuHRmnZJxjYwHbdpsDygbAtm2W66UgpSeHvxg2kewdy+lQKq0lCEREB8vXlunaQxoIsQACDtBAzB716msuRxTgxop5nSuY9rnG7gx5Y1xO0kbieaynWdxGjna4kavSc8YIjxCM/6dh7rHV42vF7ZXJgsOn0XflKvaCNJxKjtn9YT3Bjs1NdVopTSUopXRARNtqgZFpGxzSMw7nWHoxoFTUDnPi13vcLa8pa5zRfY3VaAB3XNlI/nQdOSxvefXJq/jSUk/L0OkaqoiqScEREBQqJath+kvFs+MIt/cpbssR2FRGTjDGzX97VGt8V6jLBOs7pW7llZyiMseiIqZ22zLzYdOxSnStsxgO5oHyCtSYZE54e6NpeNji0XHesmyzKWRdXXx4wjjGyVREXgghERAEREAREQBERAEREAREQBERAEREAREQBERAEREAREQBERAERE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798" y="3284984"/>
            <a:ext cx="2810966" cy="187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571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January 1, 2013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加州立法</a:t>
            </a:r>
            <a:r>
              <a:rPr lang="zh-CN" altLang="en-US" b="1" dirty="0" smtClean="0"/>
              <a:t>禁止</a:t>
            </a:r>
            <a:r>
              <a:rPr lang="zh-CN" altLang="en-US" dirty="0" smtClean="0"/>
              <a:t>心理諮商師幫助，主動求助的同性傾向者獲得治療。違反者將面臨吊銷執照的危險！</a:t>
            </a:r>
            <a:endParaRPr lang="zh-TW" altLang="en-US" dirty="0"/>
          </a:p>
        </p:txBody>
      </p:sp>
      <p:pic>
        <p:nvPicPr>
          <p:cNvPr id="2050" name="Picture 2" descr="https://encrypted-tbn3.gstatic.com/images?q=tbn:ANd9GcSdDRpLcTDXf55OLl_qTVhiuHa3NeQAwMmttAVcr5iAlou-8N-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086" y="3429000"/>
            <a:ext cx="436668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61048"/>
            <a:ext cx="29337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07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新墨西哥州一位基督徒的攝影師因為拒絕為同性戀者的婚禮拍照，面臨被迫付台幣</a:t>
            </a:r>
            <a:r>
              <a:rPr lang="en-US" altLang="zh-CN" dirty="0" smtClean="0"/>
              <a:t>19</a:t>
            </a:r>
            <a:r>
              <a:rPr lang="zh-CN" altLang="en-US" dirty="0" smtClean="0"/>
              <a:t>萬元的罰款。</a:t>
            </a:r>
            <a:endParaRPr lang="zh-TW" altLang="en-US" dirty="0"/>
          </a:p>
        </p:txBody>
      </p:sp>
      <p:sp>
        <p:nvSpPr>
          <p:cNvPr id="4" name="AutoShape 2" descr="data:image/jpeg;base64,/9j/4AAQSkZJRgABAQAAAQABAAD/2wCEAAkGBhQSEBQUEhQUFBUVFRUWFBUUFBQUEBQVFBQVFBQQFRQXHCYeFxkjGRQUIC8gJCcpLCwsFR4xNTAqNSYrLCkBCQoKDgwOFw8PGiwcHBwpLSwsKSkpKSwpKSwpKSkpLCkpKSkpKSwsKSkpLCwsKSkpKSwpLCwpLCkpKSwpKSkpKf/AABEIAMEBBQMBIgACEQEDEQH/xAAcAAAABwEBAAAAAAAAAAAAAAAAAQIDBQYHBAj/xABOEAACAQIDAwkEBQcICAcAAAABAgADEQQSIQUxQQYHEyJRYXGBkTJSobEjQoKSwRRTYnKiwtEVQ3ODk7Lh8BYkMzRUY7PSCBc1RHTD8f/EABkBAQEBAQEBAAAAAAAAAAAAAAABAgMEBf/EACQRAQEAAgICAgEFAQAAAAAAAAABAhEDIRIxQVEEEyJhcfAy/9oADAMBAAIRAxEAPwDR8BXKHSS67SNt0reCr3UGdhxbTC6Sr7XI4Qk2z3SDq4tu6c/8oMOAlRbV2oLaxs7cpg2vKu21mtuE5hiCTrLqi5/y3T7Z10MSri6m8pF7x7AY40m03cRAu0jNp8o6GHNqlQBvdGr+g3edpFcqOWtLC4Q1CwDsCKa8Sd17dgnn7am3nrOWZibm++ZuXxGpPmvR9DlXRZcwDZe3qH9kMW+ElMJjEqrmRgw7R8iOB8Z5Yw21HXVSR5zQObznCVKqpXOW+mbh9qTysa8Y22CIp1QwuCCDxG6LnRzCCCCAITbocIwKfylXqX75WZZuVDdT7UrEjIjEGKM6MBs5qrWGg4ngIDWFwzVGyqLky77D5MrTAZ9WnRsfZtKithbNxJIv8ZKM+mmvhaI1pH7UrhRYSFktjaVwTv8AwkSZ7MNa6c8vYTopYe4nOI/SDDdNVI58VsfMJX8Zs5qZ13S84WvffCx+xxVXTf8ACebONxQYJIbR2O9I6g2+EjzOLQoIWaCQdeyMfdRJI4qVnYeijwkh0+sujaRetGGaKVhaJciNU2bLxK1NYzmGs5cVWtYiddftZ32mxW0jb1pGYXE3kgAu9mCrxZvZUcSe6c+2mXc4O0GqYxlv1aYVAOA0Bb9omV1VE7NvYjPiKr3zZnY3G4gsbGcSmc66yFt3RAfWGxgySSlbVzL8pjUWph6jXK2ZL77bmHymozztzXV2TaNIrfKL9IRuClT7XZPQdHFq24idMXPI9BBBNIEJt0OJqHQwKbyn9j7UrUtG3KbVFyoCSW3CP7K5KimvSVtSBfL4ayM6QeE2fTVOlxDBVPsITZn7z2L8/nC8peVqgZKL7vq0rCmO4t9Y+Hxlf23tFq1VmY3uT4AcFHYBu8pE5ZyutvRMdQuttCox6zt6mCntCqCCKji27rNB0UJqUeS+Kz8neXFWm4WqxdTpc7x5y+ioGAI3HUecxcrNK5E7WNfD5G1ekQt+JRtVJ8CGE9HBn3r7ceSdbWbCUcxkyuGFo1s7CWF5IhJ1zz7c5HEcKI/RuO8fGPZIeSc7ltrQqlIMLEAjvlY2xyS3tR+7/CWoQTCssq0CpswsYJpWI2dTc3ZQT4QTOhkODYqI8ausjaGKvOgVbmajNSdOubTnrYwiKpHSNV0lQ2mMN46zZt85kTWdSrpLvoIpvlMXia+dGX3lI9QZzODePUKJuD2EH0mLZpqe9swxOFsSO8/ONClaWnbmycla182brXtb2je0i62A1nl8upt7ssZcrcfSLFCOU8KSbd2vgJKnZ1hHKGD6jW3kEXjySYd9pnkdgwmUDflZib63Yr+BIl62bjDTcG59ZUuTx6lzvCqp8dT8rSSbGSedk1HHm1c6vlTlaqr2mN4PlRna15Q3rk7rmTuxOT7vY5svlN43KuLRaFYMLiLYXE5tn4Lo1te57Z1T0T12GqWGVdw/jIjlsKn8n4jomysKZNwCTlUhnAtxKhh5yclK5yttZKPQqbM9s1rezrofG3wi9RrGbrJ8sayaMe428bafGdJMTibZQGvvBsN5INwPXXynlte6Y7ptV1+yL+N98FQiP4WmbFjoTw7uAiXExKck7crTQ+aDZpZsRVI6oCUx2Frlz6DL96Z4+s3bkRsj8mwNFCLMVzv256nWIPgLD7M9HH728ufpOhbQ4IJ2cQggggCCCCAIIIIGL4DZ4Ii8Vhgh0iaGLKRjFYwvMS9lnR5cTOhOsJFCkZJ4DvmrlIzo6tO0Xl0gxEbFYWnlvJqt6LWnHFcTlOI0vKLy55R5gKNMsBe9Q2ZQ3YouBcTEmXJWvS3bVwlF62apiaVOwAyl0zXHbdhaFT2dgj/7tL/0lH5XmNwrz2eGGtaScmc9VsuK5LZlvRqo/wAPipIkFUoNTuHBUqNQfn4TOqVYqbqSp7VJB9RLXsPlczFaWKPSLcZKjH6RdfZZj7SE236jtmMuPHX7enSc2XyuuyMMUoi/tOcx7RcdUelvWTeA2IhF2uT8JDrirzrTGMFsGIE5cWO7duOeXylagpqLC2nCO4Tbr0x1becgqVW5nWJ6bNOPlasK8tao4IfIwHl7U91PjK4853pxtZatycu3P1F+Mp/LbFpVYVsgWq3VYhmsyge7uvousXT0kZyoqWpr+sfl/n0mcruN8dsynaG6XWPvUGkh2rmxPYCZF4vbVtPa+A8zOOPH5/w915ZgtTY5RxH+flEDEKfrCUs7afgFHkTAu26n6J8v8Z2/Q4/uuV57fho2waA6dXZQyoQ2U7mI3A917ek0UcvH9xfWY7yO5UL0nRVBlz2CneM19AewH52l6qGwm5jMevby8mdt2s55fP7g9YY5ft+bHrKSa+sV+WidPFy879rv/p8fzY9YY5fn838ZS0r3BnM2NtJMbTzq/jl//wAv4xQ5fL+bPrKCmNFov8sEeN+jzq/jl4nuH/PnBM+OKgjxX9Sm0p3nQmF4ziwGIvJYvpOFuo7mBTnRT03SH27t1cLSzkXJOVRuubE+mko20uXVesLdWmvFU0v2XbeROHheTtremk4vFoouzqBe28E+kruN5bUaZKqrMw3E6r6f/sz/ABO1Kj+0x/CcubfOuPDjilq1bT5f1qosDlW1go0A79Lanif4StYnFFzcxi8K86+kHeCFeCAcUDEx7DYR6htTRnIFyEUsQBqSQNwgXbZHLlEoUaVUU/oky6Unaqwzswu4dLWBA47pZtnbYw1cDo6hUng4Gnnf+MyPEYZky5gRmRXXvRvZYdxsYKGLZDdTaNfKe/bbKeCO9bMO1CG+G/4R8THaHKjEJaznTtAMmcNzmYkEZwjrxDL1vANvEXdY8PppDiczkyuYjnGprQpOKd6tQMTTDWVArsly1r65TYTlXnJynMouDuGUB6Z7CdzjsOm7d2tExW+qejUPU6inczAhT4HjIHlNyqp0CECCtmQODm+j1JAG699JwHnaYgpUoJVpnRlYnUd3ZKbtrF03rFqIZaZtlV7XXTVdNLA3jUa06dp8oXq7gqA3BCC3xNz8ZDmC8EutemthaEId4RgdWz6QaogINiwBsbHU8DY29JrezcWrIEZxcCwzsLm3a3E9+kxsG06sJjirqxu1uBO+Es21/EYEqRmFr7jvBHaCNDG/yVZQKHLqslRWUKFGjU7XpuvYVOl+w8JcMPyqw9QrmvTz2sRqlzwIO6b25XD6SqUgBGWwgknS2cGUFGDA8RrFjYx7YlZ8L9Id8IItMOokv/IZiTsJpfI8L9Is0BCkp/ILdsONnhVS2a9pL9KbSMwtG07g+k8fK9EVHnDr9Wive7fBQD8TKXeTXK7GdJiH7EOQfZ3/ALRaQc68c1jCgTD4ecTFHcPOaBQSW2NyUxWK/wBjRZl989SkPttYHyuZfNi8zQFmxVYn/l0dB4GowufJR4wMuVCSABcncBqT3AcZatjc2eNxFiU6FD9atdTbupi7eoHjNi2Rycw+FH0FFEPFgL1D41Gux9ZJTXiKNsbmkwtKxrs+IbsP0dL7qm5828pccJgadJMlJEpr7qKFX0G+PO4Fr8SB5ncIc1JIMy53OTyrQoVqShVpfQEKNAh1p+QIYfbEy6ejuUGyRicLVoH+cQhT2PvRvJgp8p5ydSpIIsQSCOII0I9ZnIFeJZoCYkzIczbvCKBhuoyJ7xDE9ls5C+eh+EQplCwYIkxV4F85CciaONorUf8Am69RawzMC6dFTNJRb2bMSb95lyPNZgPzdT+2f+MrHNRtgUqeIVr5TVoXI+oKgqJnPcCqX7L34TScftAUjTBBPSVFTT6t73c9wOX703JNIrTc1GAP1aw8Kx/ERs80eC7a4/rV/FJdIJfGG1HbmfwnCpiB9umf/rjLczWG4V648eiP7ol+vBHibZ2/MxS4YmoPGmh+REq3KPkRUwdOsxZmppUorTYqAtQVFclhqbFWUKR+kDNtlb5f0RU2fiV+slNavkr5r+lN48RlOw+WNbDMpDErxF/j4zUeT/LulXADEKx4/Vv3jh8ph1+EdoYgqbgkWmJR6VFSKFSVvm7xrYjZtOo2pR3pHvy5Sp9HA8pP3m1PdJBGbwQKRhwDDr0jOWjiLTpbFBhvnmy7IyXadYNWqEbjUcjwLEicYi63tG265t4X0jc2OjBU1aoiuxVGdQzAXKqWAZrcbC58psnJTm5pYd6prU0qkVSKDPZ7UwBlYr7OYm/DhMUnoDkHtn8pwFFybuo6Op25qfVufFcrfam8ZsWAf5/hOfGY9KQBY6k2VQC1Rz7qINWPy42jmJDZT0eXNwL3yDXeQNTYX00v2jfItsD0FRKxZnJ+jrO51yuwyOoGiKr2GVbDK5JuRebEtTe4BIIuAbG1xfgbEi47jFXiFqgllB1W2YdlxcfCcNSq9QVqanI6OouCVzU2AdbNYlCRmXMAbFSRwsD21HbJlVHdm9nLlAVhqrszEBQCAeO7cY3gOle1So6gEH6JFGVTuIZ26zMCCNMo03GHgU6MBTTVMx3q5qBmt9ZmAYsQN5vu3zpppZm7G63g25h56HxzQHZhnOfsfoNoOwFkrjpV7LsbVB98E/aE3OUbnc2L0uCFYDrYdsx/o3sr+hyHyMmXoYwYljBeEZyBqI5CAhgTQF4EPCHaIJ1BkouvNpiQMRVQ7mp02sdx6PE0WI+6X+M0vF0m+lVr/wCr0eox+sGcVA1+JC4dVPfftmRcgX/19F99KyDxahUy/tATeSBUTudfg4/gZ0x9JRYjFohAZgMzZVvvY6mw8hfuiqtZUBLsFA3liFA8zIIMWpVqhuGp4cU1PEN0Iq1CO8uUH9WJ2UaIfEl21HR03pA6hDUDK7AHcbU014Zm7TNo73xSAAllAa2U3HWvqMvb5Q0YheuV0vcjqrpx1Jt6zlwOHtUqsdWNQ2J1IRlVwg7Bdm0/wnLj8IXst0Ciq7NnXOhY5XpgrmF9XYgE2uq74EuutrcdxGvmJF1aXTUnU69Lhih7z10PxcwU8FdujdmNNFDtrkzvUZ7A5MoCKEJyjTrC97anslglKgWIGrIAxsTmZmVRfUnqDTfvgedzvEO869vYXo8XXp+5WqKPAOwHwtOScWnoTmNwYbZLX44iqf2Ka/uyxbT2WaZuN0of/h+2/rXwjHSwr0x5hKo/6Z9ZsdeiGFjLLoUe8Ekcdshlbq7oU3uDKTTJEVXplcPWb3aVQ+YQ2nTlFpH8pcRkwVYdoC/edQfhecBmLRHGLMSZaDmjcze2ctarhidKi9In66aMPNDf+rmczv2FtU4bE0q4/m3DEdq7nXzUsPOWXVHpGIq0ldSraqwII7QRYj0h06gYBlNwQCD2gi4PpGRQK3ysFBJbVb5SdWI1AAvc6g6k+E7I48CWslQ3Y5WpVbe03RVHVaoA3m4fQfnO6OYakTUesQUzZVs4yk00GjMD7JzM5F+B136Iw1clAmHW6gaValxTPEsPrVSSSbiym/tRxNkKSDWJrNvGe3RKf0aQ6o8Tc98gStRXcMherlJyhcvQqSCCQ9gpNiRvYi5nVlc7yFHYozN95hb9nzj0EAKLDifHfGsZhVq03puLq6sjD9FgVPwMh9uct8JhLirWUuP5un16vgVHs/aImfbc55Kz3XC01pD33s9XxC+yv7UWyCibRwDUK1Sk/tU3ZD9k2v4Hf5zmMdxmOetUapVYu7G7MxuxNgPkAPKIQTipUAMMQWmgd41UPCOARt98lEvyTxWTH4V+yvSv4M4U/AmeiUSwAGgAAA7ANAJ5ioVcpDDepDDxU3Hynpqli1YBgwIYAjUcdfxm8ErmxWHCi4So/WzFKeXrHMWBYMQCAe/svcCM069QWK4ZxYFRmq0V0JBtYO3YJJXh2nREeMRWuSMOutr/AE63Nt31IDXq63wwN99qyG+gGoKi+gHpJHKew+kGU9hgcNHCK6Wal0Wp6gYAMDa+bojZlPYezdOzox2Dffdx3X8Yq0EDBucfC5NqYj9Io/36ak/G8rl5e+eLC5cbSf36A9Udx8isoQOs5X20t/Nhtf8AJ9qUH4EVEbwam37wU+U9N7OxfSUw3bPLHIGij7Twq1NFaqFPiwKqPvET1Vg8KKaBRuEyvWjzIDCioJUYNnkDy1r2wtvedR6Xb8BNH2ByacasBK9z2bJKYSi9gAK2X71Nz+7M77XTGjEtFRDCELBgiUOkVA3Lmw2x0+z0Um7UCaTdtl1pn7hA+yZbpinNVyhXD4p0quqU6qG7MQqK9O7KSToOrnHmJdNs87WEo3FLNiG/QGSl99hr5AzrL0LvOPaW2KOHXNXqpSHDOwBP6q728gZjW2OdXGVrimy4deykOv51GufS0qNauzsWdmZjvZiWY+JOpkuUGtba55KKXGGptWPvv9HS8QPab9mUPbfL7GYq4eqUQ/zdL6NLdht1m8yZXoV5i5VNChQwt44qSaUKa2igIUMSgQxBBJsE7WjV4G1OsFoBiC0TBmgKVo4Kp7T6xm8WDAfXEvwdh4M38Y6u0qw3Vqo8Krj8ZxhxDapaXdNJBdu4n/iK/wDbVf8Aug/0ixP/ABOI/tqv/dOFXBiWjdTTpxW0KlU3q1HqW3Z3Z7X32zE2jAiWMUsbV0YauUYOpsykMp4gqbg+onsXA4kVKSONzorD7ShvxnjW89e8l1tgcKDvGHog+VJZRKQQQQIoVkUTLufzHq2Ewyg69OzW7lpkE+rL6ybqbQY8bTN+dl2P5MSbj6X1+j/CeHj/ACJnnMWqzwxBMWYgz2MiSOSQOAtgVq8WxLIPBaQJ+N/SR8kuwUBilQncCfAEzrXYtYrmFM28r+kWyLJb6cMEfqbOqDejDyjDIb2II8dINWEkwBLxYSLAmtIIQ4QhiKBBBHKGHaowVFLMdwAuTIG4lnkztfktWw9Jaj5bGwYBrspN7A8Du4XkLAICHaCHAICCHBATlgyxUEBJSXbZGxkCKyqOsqtc6nrAHf5ymCaNsoWw9C+/oaZ+GnwtMcnp24f+kLtrD01RlZFVipyNuFxrbNwPdKiTcTS8Zh1qKVcAg9o+MzzaOEFKqUBuBqD3HUTPHWubH5cx3xaxHGLE6vOcWehNg85lGjgMItRgH6BFtxOQZP3Z56Eka+LJSmPcFh63mh6A/wDNCmd1/SFMZ2fygXJZt4gka3Gr9HKHzrf7Kh+u/wDdX+Mv7GZzzs1v93X+lb1yAfIz4X4t3y4/74KzyJMUYlp9xlZNr1Qdl4ILuFSvf9YFTf8Abldk2wzbKpn83jHXyqUVb5pI/ZezzWqBQbDex7B/Gc8NSX+6utk4HaT0SShGuhBFwbbpObO2viqjCyLlPEgqo7++dtJMNQORRnfsRekqnvJ4fCSFJiRcoV7ASM3nbQesxllL8PXx4WdbKNMHebnjKft7D5ax7CAR8vwl2USF5T4PNTzDemvkd4/HymcMtZNcuG8VShQ7Q7Ad89LwigiWqRBaBJ7CwC18RTpMxUOSCQLnRSbDxtbzmnbJ2RSoAikoGmrHV28W/DdMs2BXyYqi3ZUS/gWAPwM1ukdTL8MZ+kDzgn/VPGovyczMrzRecKr9BTHbUv6I38ZnZElMPQXh54BDtI2AaHeFlgyyg4ov3RBWEVgLY9gml4cgKqjcqU0H2EVfmJmQWSGC2vVpeyxt2N1l+O6YzxuUdePOY3dX+ta3DzMonKRLYjcBdRuPiLzuTlY/1kQ37Lj53kXtXEiq+ZUCabgb38ZnDCy9unLyY5TpxslrHt+Fja0MRJbdDWdXmLWdTnqr5zlWT3JnZP5TXp0zuJN/SWCEME9B4bmgw7ICyC9uyCNrogkdszPnWYdNQ/o2/vzcP9BU95vUzLOe/kqMMMNVW5DGohvrqMrr+/6T5n4/42XHnMqtZQY20WYhzPpMpirXy7OpU+NTEVKn2UppTHqS33ZHYaowYBGKlrLobbyN8dxdBlp0CfZamxU3Bv8AS1A3gdBoe48ROWZmOheMAadECnSHSORdgNNeL1G4D/IvOxq2VQ9WooubBFBGvYBqzf4bpUMJt9qVPLTUAn2mOtz2986MPt9Eu2VqlQ6F3IFh7qgeyO4TlcK9ePJNLVSbsB197f6Tg2ztWnSBDMC3ujVvA9nnKvjdv1qm9yo91OqPXeZHWicX2Z/kb6xLaqCTYW7uzuiC14LQTs8grQ7Q4UAKbG43jX0mu7HxvS0lqe+oPgSNR63mQzSeQTk4QX+q7AeGh/eMsYz9I/nDraUV/Xb+6B+Mo8tHL+tfEheC01t5libevwlXlq4+hwxCAipGggghygoIIBAAixENFrAMQ4UUIHO28xSwVV1hCQOrNB5o8NnxfhY/OZ8k0rmaNsUb8R8juhY9C0VsogjNTEgW1gjZp0zKv/EP/wCn4f8A+SP+jVgglqPPxjbQQSBLfgI4sEE0DhQQTNBGHBBICMAgggHCgglBTSeQv+6D9d/wggljOfpDc4v+1o/qN/flQEEEUx9FQxDghoUOCCAUAhwRAG3RVOFBKFiAQQQEVo2IcEyHUmkc0P8AvHlBBHwsbhjd48IIIJh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5" name="AutoShape 4" descr="data:image/jpeg;base64,/9j/4AAQSkZJRgABAQAAAQABAAD/2wCEAAkGBhQSEBQUEhQUFBUVFRUWFBUUFBQUEBQVFBQVFBQQFRQXHCYeFxkjGRQUIC8gJCcpLCwsFR4xNTAqNSYrLCkBCQoKDgwOFw8PGiwcHBwpLSwsKSkpKSwpKSwpKSkpLCkpKSkpKSwsKSkpLCwsKSkpKSwpLCwpLCkpKSwpKSkpKf/AABEIAMEBBQMBIgACEQEDEQH/xAAcAAAABwEBAAAAAAAAAAAAAAAAAQIDBQYHBAj/xABOEAACAQIDAwkEBQcICAcAAAABAgADEQQSIQUxQQYHEyJRYXGBkTJSobEjQoKSwRRTYnKiwtEVQ3ODk7Lh8BYkMzRUY7PSCBc1RHTD8f/EABkBAQEBAQEBAAAAAAAAAAAAAAABAgMEBf/EACQRAQEAAgICAgEFAQAAAAAAAAABAhEDIRIxQVEEEyJhcfAy/9oADAMBAAIRAxEAPwDR8BXKHSS67SNt0reCr3UGdhxbTC6Sr7XI4Qk2z3SDq4tu6c/8oMOAlRbV2oLaxs7cpg2vKu21mtuE5hiCTrLqi5/y3T7Z10MSri6m8pF7x7AY40m03cRAu0jNp8o6GHNqlQBvdGr+g3edpFcqOWtLC4Q1CwDsCKa8Sd17dgnn7am3nrOWZibm++ZuXxGpPmvR9DlXRZcwDZe3qH9kMW+ElMJjEqrmRgw7R8iOB8Z5Yw21HXVSR5zQObznCVKqpXOW+mbh9qTysa8Y22CIp1QwuCCDxG6LnRzCCCCAITbocIwKfylXqX75WZZuVDdT7UrEjIjEGKM6MBs5qrWGg4ngIDWFwzVGyqLky77D5MrTAZ9WnRsfZtKithbNxJIv8ZKM+mmvhaI1pH7UrhRYSFktjaVwTv8AwkSZ7MNa6c8vYTopYe4nOI/SDDdNVI58VsfMJX8Zs5qZ13S84WvffCx+xxVXTf8ACebONxQYJIbR2O9I6g2+EjzOLQoIWaCQdeyMfdRJI4qVnYeijwkh0+sujaRetGGaKVhaJciNU2bLxK1NYzmGs5cVWtYiddftZ32mxW0jb1pGYXE3kgAu9mCrxZvZUcSe6c+2mXc4O0GqYxlv1aYVAOA0Bb9omV1VE7NvYjPiKr3zZnY3G4gsbGcSmc66yFt3RAfWGxgySSlbVzL8pjUWph6jXK2ZL77bmHymozztzXV2TaNIrfKL9IRuClT7XZPQdHFq24idMXPI9BBBNIEJt0OJqHQwKbyn9j7UrUtG3KbVFyoCSW3CP7K5KimvSVtSBfL4ayM6QeE2fTVOlxDBVPsITZn7z2L8/nC8peVqgZKL7vq0rCmO4t9Y+Hxlf23tFq1VmY3uT4AcFHYBu8pE5ZyutvRMdQuttCox6zt6mCntCqCCKji27rNB0UJqUeS+Kz8neXFWm4WqxdTpc7x5y+ioGAI3HUecxcrNK5E7WNfD5G1ekQt+JRtVJ8CGE9HBn3r7ceSdbWbCUcxkyuGFo1s7CWF5IhJ1zz7c5HEcKI/RuO8fGPZIeSc7ltrQqlIMLEAjvlY2xyS3tR+7/CWoQTCssq0CpswsYJpWI2dTc3ZQT4QTOhkODYqI8ausjaGKvOgVbmajNSdOubTnrYwiKpHSNV0lQ2mMN46zZt85kTWdSrpLvoIpvlMXia+dGX3lI9QZzODePUKJuD2EH0mLZpqe9swxOFsSO8/ONClaWnbmycla182brXtb2je0i62A1nl8upt7ssZcrcfSLFCOU8KSbd2vgJKnZ1hHKGD6jW3kEXjySYd9pnkdgwmUDflZib63Yr+BIl62bjDTcG59ZUuTx6lzvCqp8dT8rSSbGSedk1HHm1c6vlTlaqr2mN4PlRna15Q3rk7rmTuxOT7vY5svlN43KuLRaFYMLiLYXE5tn4Lo1te57Z1T0T12GqWGVdw/jIjlsKn8n4jomysKZNwCTlUhnAtxKhh5yclK5yttZKPQqbM9s1rezrofG3wi9RrGbrJ8sayaMe428bafGdJMTibZQGvvBsN5INwPXXynlte6Y7ptV1+yL+N98FQiP4WmbFjoTw7uAiXExKck7crTQ+aDZpZsRVI6oCUx2Frlz6DL96Z4+s3bkRsj8mwNFCLMVzv256nWIPgLD7M9HH728ufpOhbQ4IJ2cQggggCCCCAIIIIGL4DZ4Ii8Vhgh0iaGLKRjFYwvMS9lnR5cTOhOsJFCkZJ4DvmrlIzo6tO0Xl0gxEbFYWnlvJqt6LWnHFcTlOI0vKLy55R5gKNMsBe9Q2ZQ3YouBcTEmXJWvS3bVwlF62apiaVOwAyl0zXHbdhaFT2dgj/7tL/0lH5XmNwrz2eGGtaScmc9VsuK5LZlvRqo/wAPipIkFUoNTuHBUqNQfn4TOqVYqbqSp7VJB9RLXsPlczFaWKPSLcZKjH6RdfZZj7SE236jtmMuPHX7enSc2XyuuyMMUoi/tOcx7RcdUelvWTeA2IhF2uT8JDrirzrTGMFsGIE5cWO7duOeXylagpqLC2nCO4Tbr0x1becgqVW5nWJ6bNOPlasK8tao4IfIwHl7U91PjK4853pxtZatycu3P1F+Mp/LbFpVYVsgWq3VYhmsyge7uvousXT0kZyoqWpr+sfl/n0mcruN8dsynaG6XWPvUGkh2rmxPYCZF4vbVtPa+A8zOOPH5/w915ZgtTY5RxH+flEDEKfrCUs7afgFHkTAu26n6J8v8Z2/Q4/uuV57fho2waA6dXZQyoQ2U7mI3A917ek0UcvH9xfWY7yO5UL0nRVBlz2CneM19AewH52l6qGwm5jMevby8mdt2s55fP7g9YY5ft+bHrKSa+sV+WidPFy879rv/p8fzY9YY5fn838ZS0r3BnM2NtJMbTzq/jl//wAv4xQ5fL+bPrKCmNFov8sEeN+jzq/jl4nuH/PnBM+OKgjxX9Sm0p3nQmF4ziwGIvJYvpOFuo7mBTnRT03SH27t1cLSzkXJOVRuubE+mko20uXVesLdWmvFU0v2XbeROHheTtremk4vFoouzqBe28E+kruN5bUaZKqrMw3E6r6f/sz/ABO1Kj+0x/CcubfOuPDjilq1bT5f1qosDlW1go0A79Lanif4StYnFFzcxi8K86+kHeCFeCAcUDEx7DYR6htTRnIFyEUsQBqSQNwgXbZHLlEoUaVUU/oky6Unaqwzswu4dLWBA47pZtnbYw1cDo6hUng4Gnnf+MyPEYZky5gRmRXXvRvZYdxsYKGLZDdTaNfKe/bbKeCO9bMO1CG+G/4R8THaHKjEJaznTtAMmcNzmYkEZwjrxDL1vANvEXdY8PppDiczkyuYjnGprQpOKd6tQMTTDWVArsly1r65TYTlXnJynMouDuGUB6Z7CdzjsOm7d2tExW+qejUPU6inczAhT4HjIHlNyqp0CECCtmQODm+j1JAG699JwHnaYgpUoJVpnRlYnUd3ZKbtrF03rFqIZaZtlV7XXTVdNLA3jUa06dp8oXq7gqA3BCC3xNz8ZDmC8EutemthaEId4RgdWz6QaogINiwBsbHU8DY29JrezcWrIEZxcCwzsLm3a3E9+kxsG06sJjirqxu1uBO+Es21/EYEqRmFr7jvBHaCNDG/yVZQKHLqslRWUKFGjU7XpuvYVOl+w8JcMPyqw9QrmvTz2sRqlzwIO6b25XD6SqUgBGWwgknS2cGUFGDA8RrFjYx7YlZ8L9Id8IItMOokv/IZiTsJpfI8L9Is0BCkp/ILdsONnhVS2a9pL9KbSMwtG07g+k8fK9EVHnDr9Wive7fBQD8TKXeTXK7GdJiH7EOQfZ3/ALRaQc68c1jCgTD4ecTFHcPOaBQSW2NyUxWK/wBjRZl989SkPttYHyuZfNi8zQFmxVYn/l0dB4GowufJR4wMuVCSABcncBqT3AcZatjc2eNxFiU6FD9atdTbupi7eoHjNi2Rycw+FH0FFEPFgL1D41Gux9ZJTXiKNsbmkwtKxrs+IbsP0dL7qm5828pccJgadJMlJEpr7qKFX0G+PO4Fr8SB5ncIc1JIMy53OTyrQoVqShVpfQEKNAh1p+QIYfbEy6ejuUGyRicLVoH+cQhT2PvRvJgp8p5ydSpIIsQSCOII0I9ZnIFeJZoCYkzIczbvCKBhuoyJ7xDE9ls5C+eh+EQplCwYIkxV4F85CciaONorUf8Am69RawzMC6dFTNJRb2bMSb95lyPNZgPzdT+2f+MrHNRtgUqeIVr5TVoXI+oKgqJnPcCqX7L34TScftAUjTBBPSVFTT6t73c9wOX703JNIrTc1GAP1aw8Kx/ERs80eC7a4/rV/FJdIJfGG1HbmfwnCpiB9umf/rjLczWG4V648eiP7ol+vBHibZ2/MxS4YmoPGmh+REq3KPkRUwdOsxZmppUorTYqAtQVFclhqbFWUKR+kDNtlb5f0RU2fiV+slNavkr5r+lN48RlOw+WNbDMpDErxF/j4zUeT/LulXADEKx4/Vv3jh8ph1+EdoYgqbgkWmJR6VFSKFSVvm7xrYjZtOo2pR3pHvy5Sp9HA8pP3m1PdJBGbwQKRhwDDr0jOWjiLTpbFBhvnmy7IyXadYNWqEbjUcjwLEicYi63tG265t4X0jc2OjBU1aoiuxVGdQzAXKqWAZrcbC58psnJTm5pYd6prU0qkVSKDPZ7UwBlYr7OYm/DhMUnoDkHtn8pwFFybuo6Op25qfVufFcrfam8ZsWAf5/hOfGY9KQBY6k2VQC1Rz7qINWPy42jmJDZT0eXNwL3yDXeQNTYX00v2jfItsD0FRKxZnJ+jrO51yuwyOoGiKr2GVbDK5JuRebEtTe4BIIuAbG1xfgbEi47jFXiFqgllB1W2YdlxcfCcNSq9QVqanI6OouCVzU2AdbNYlCRmXMAbFSRwsD21HbJlVHdm9nLlAVhqrszEBQCAeO7cY3gOle1So6gEH6JFGVTuIZ26zMCCNMo03GHgU6MBTTVMx3q5qBmt9ZmAYsQN5vu3zpppZm7G63g25h56HxzQHZhnOfsfoNoOwFkrjpV7LsbVB98E/aE3OUbnc2L0uCFYDrYdsx/o3sr+hyHyMmXoYwYljBeEZyBqI5CAhgTQF4EPCHaIJ1BkouvNpiQMRVQ7mp02sdx6PE0WI+6X+M0vF0m+lVr/wCr0eox+sGcVA1+JC4dVPfftmRcgX/19F99KyDxahUy/tATeSBUTudfg4/gZ0x9JRYjFohAZgMzZVvvY6mw8hfuiqtZUBLsFA3liFA8zIIMWpVqhuGp4cU1PEN0Iq1CO8uUH9WJ2UaIfEl21HR03pA6hDUDK7AHcbU014Zm7TNo73xSAAllAa2U3HWvqMvb5Q0YheuV0vcjqrpx1Jt6zlwOHtUqsdWNQ2J1IRlVwg7Bdm0/wnLj8IXst0Ciq7NnXOhY5XpgrmF9XYgE2uq74EuutrcdxGvmJF1aXTUnU69Lhih7z10PxcwU8FdujdmNNFDtrkzvUZ7A5MoCKEJyjTrC97anslglKgWIGrIAxsTmZmVRfUnqDTfvgedzvEO869vYXo8XXp+5WqKPAOwHwtOScWnoTmNwYbZLX44iqf2Ka/uyxbT2WaZuN0of/h+2/rXwjHSwr0x5hKo/6Z9ZsdeiGFjLLoUe8Ekcdshlbq7oU3uDKTTJEVXplcPWb3aVQ+YQ2nTlFpH8pcRkwVYdoC/edQfhecBmLRHGLMSZaDmjcze2ctarhidKi9In66aMPNDf+rmczv2FtU4bE0q4/m3DEdq7nXzUsPOWXVHpGIq0ldSraqwII7QRYj0h06gYBlNwQCD2gi4PpGRQK3ysFBJbVb5SdWI1AAvc6g6k+E7I48CWslQ3Y5WpVbe03RVHVaoA3m4fQfnO6OYakTUesQUzZVs4yk00GjMD7JzM5F+B136Iw1clAmHW6gaValxTPEsPrVSSSbiym/tRxNkKSDWJrNvGe3RKf0aQ6o8Tc98gStRXcMherlJyhcvQqSCCQ9gpNiRvYi5nVlc7yFHYozN95hb9nzj0EAKLDifHfGsZhVq03puLq6sjD9FgVPwMh9uct8JhLirWUuP5un16vgVHs/aImfbc55Kz3XC01pD33s9XxC+yv7UWyCibRwDUK1Sk/tU3ZD9k2v4Hf5zmMdxmOetUapVYu7G7MxuxNgPkAPKIQTipUAMMQWmgd41UPCOARt98lEvyTxWTH4V+yvSv4M4U/AmeiUSwAGgAAA7ANAJ5ioVcpDDepDDxU3Hynpqli1YBgwIYAjUcdfxm8ErmxWHCi4So/WzFKeXrHMWBYMQCAe/svcCM069QWK4ZxYFRmq0V0JBtYO3YJJXh2nREeMRWuSMOutr/AE63Nt31IDXq63wwN99qyG+gGoKi+gHpJHKew+kGU9hgcNHCK6Wal0Wp6gYAMDa+bojZlPYezdOzox2Dffdx3X8Yq0EDBucfC5NqYj9Io/36ak/G8rl5e+eLC5cbSf36A9Udx8isoQOs5X20t/Nhtf8AJ9qUH4EVEbwam37wU+U9N7OxfSUw3bPLHIGij7Twq1NFaqFPiwKqPvET1Vg8KKaBRuEyvWjzIDCioJUYNnkDy1r2wtvedR6Xb8BNH2ByacasBK9z2bJKYSi9gAK2X71Nz+7M77XTGjEtFRDCELBgiUOkVA3Lmw2x0+z0Um7UCaTdtl1pn7hA+yZbpinNVyhXD4p0quqU6qG7MQqK9O7KSToOrnHmJdNs87WEo3FLNiG/QGSl99hr5AzrL0LvOPaW2KOHXNXqpSHDOwBP6q728gZjW2OdXGVrimy4deykOv51GufS0qNauzsWdmZjvZiWY+JOpkuUGtba55KKXGGptWPvv9HS8QPab9mUPbfL7GYq4eqUQ/zdL6NLdht1m8yZXoV5i5VNChQwt44qSaUKa2igIUMSgQxBBJsE7WjV4G1OsFoBiC0TBmgKVo4Kp7T6xm8WDAfXEvwdh4M38Y6u0qw3Vqo8Krj8ZxhxDapaXdNJBdu4n/iK/wDbVf8Aug/0ixP/ABOI/tqv/dOFXBiWjdTTpxW0KlU3q1HqW3Z3Z7X32zE2jAiWMUsbV0YauUYOpsykMp4gqbg+onsXA4kVKSONzorD7ShvxnjW89e8l1tgcKDvGHog+VJZRKQQQQIoVkUTLufzHq2Ewyg69OzW7lpkE+rL6ybqbQY8bTN+dl2P5MSbj6X1+j/CeHj/ACJnnMWqzwxBMWYgz2MiSOSQOAtgVq8WxLIPBaQJ+N/SR8kuwUBilQncCfAEzrXYtYrmFM28r+kWyLJb6cMEfqbOqDejDyjDIb2II8dINWEkwBLxYSLAmtIIQ4QhiKBBBHKGHaowVFLMdwAuTIG4lnkztfktWw9Jaj5bGwYBrspN7A8Du4XkLAICHaCHAICCHBATlgyxUEBJSXbZGxkCKyqOsqtc6nrAHf5ymCaNsoWw9C+/oaZ+GnwtMcnp24f+kLtrD01RlZFVipyNuFxrbNwPdKiTcTS8Zh1qKVcAg9o+MzzaOEFKqUBuBqD3HUTPHWubH5cx3xaxHGLE6vOcWehNg85lGjgMItRgH6BFtxOQZP3Z56Eka+LJSmPcFh63mh6A/wDNCmd1/SFMZ2fygXJZt4gka3Gr9HKHzrf7Kh+u/wDdX+Mv7GZzzs1v93X+lb1yAfIz4X4t3y4/74KzyJMUYlp9xlZNr1Qdl4ILuFSvf9YFTf8Abldk2wzbKpn83jHXyqUVb5pI/ZezzWqBQbDex7B/Gc8NSX+6utk4HaT0SShGuhBFwbbpObO2viqjCyLlPEgqo7++dtJMNQORRnfsRekqnvJ4fCSFJiRcoV7ASM3nbQesxllL8PXx4WdbKNMHebnjKft7D5ax7CAR8vwl2USF5T4PNTzDemvkd4/HymcMtZNcuG8VShQ7Q7Ad89LwigiWqRBaBJ7CwC18RTpMxUOSCQLnRSbDxtbzmnbJ2RSoAikoGmrHV28W/DdMs2BXyYqi3ZUS/gWAPwM1ukdTL8MZ+kDzgn/VPGovyczMrzRecKr9BTHbUv6I38ZnZElMPQXh54BDtI2AaHeFlgyyg4ov3RBWEVgLY9gml4cgKqjcqU0H2EVfmJmQWSGC2vVpeyxt2N1l+O6YzxuUdePOY3dX+ta3DzMonKRLYjcBdRuPiLzuTlY/1kQ37Lj53kXtXEiq+ZUCabgb38ZnDCy9unLyY5TpxslrHt+Fja0MRJbdDWdXmLWdTnqr5zlWT3JnZP5TXp0zuJN/SWCEME9B4bmgw7ICyC9uyCNrogkdszPnWYdNQ/o2/vzcP9BU95vUzLOe/kqMMMNVW5DGohvrqMrr+/6T5n4/42XHnMqtZQY20WYhzPpMpirXy7OpU+NTEVKn2UppTHqS33ZHYaowYBGKlrLobbyN8dxdBlp0CfZamxU3Bv8AS1A3gdBoe48ROWZmOheMAadECnSHSORdgNNeL1G4D/IvOxq2VQ9WooubBFBGvYBqzf4bpUMJt9qVPLTUAn2mOtz2986MPt9Eu2VqlQ6F3IFh7qgeyO4TlcK9ePJNLVSbsB197f6Tg2ztWnSBDMC3ujVvA9nnKvjdv1qm9yo91OqPXeZHWicX2Z/kb6xLaqCTYW7uzuiC14LQTs8grQ7Q4UAKbG43jX0mu7HxvS0lqe+oPgSNR63mQzSeQTk4QX+q7AeGh/eMsYz9I/nDraUV/Xb+6B+Mo8tHL+tfEheC01t5libevwlXlq4+hwxCAipGggghygoIIBAAixENFrAMQ4UUIHO28xSwVV1hCQOrNB5o8NnxfhY/OZ8k0rmaNsUb8R8juhY9C0VsogjNTEgW1gjZp0zKv/EP/wCn4f8A+SP+jVgglqPPxjbQQSBLfgI4sEE0DhQQTNBGHBBICMAgggHCgglBTSeQv+6D9d/wggljOfpDc4v+1o/qN/flQEEEUx9FQxDghoUOCCAUAhwRAG3RVOFBKFiAQQQEVo2IcEyHUmkc0P8AvHlBBHwsbhjd48IIIJhp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6" name="AutoShape 6" descr="data:image/jpeg;base64,/9j/4AAQSkZJRgABAQAAAQABAAD/2wCEAAkGBhQSEBQUEhQUFBUVFRUWFBUUFBQUEBQVFBQVFBQQFRQXHCYeFxkjGRQUIC8gJCcpLCwsFR4xNTAqNSYrLCkBCQoKDgwOFw8PGiwcHBwpLSwsKSkpKSwpKSwpKSkpLCkpKSkpKSwsKSkpLCwsKSkpKSwpLCwpLCkpKSwpKSkpKf/AABEIAMEBBQMBIgACEQEDEQH/xAAcAAAABwEBAAAAAAAAAAAAAAAAAQIDBQYHBAj/xABOEAACAQIDAwkEBQcICAcAAAABAgADEQQSIQUxQQYHEyJRYXGBkTJSobEjQoKSwRRTYnKiwtEVQ3ODk7Lh8BYkMzRUY7PSCBc1RHTD8f/EABkBAQEBAQEBAAAAAAAAAAAAAAABAgMEBf/EACQRAQEAAgICAgEFAQAAAAAAAAABAhEDIRIxQVEEEyJhcfAy/9oADAMBAAIRAxEAPwDR8BXKHSS67SNt0reCr3UGdhxbTC6Sr7XI4Qk2z3SDq4tu6c/8oMOAlRbV2oLaxs7cpg2vKu21mtuE5hiCTrLqi5/y3T7Z10MSri6m8pF7x7AY40m03cRAu0jNp8o6GHNqlQBvdGr+g3edpFcqOWtLC4Q1CwDsCKa8Sd17dgnn7am3nrOWZibm++ZuXxGpPmvR9DlXRZcwDZe3qH9kMW+ElMJjEqrmRgw7R8iOB8Z5Yw21HXVSR5zQObznCVKqpXOW+mbh9qTysa8Y22CIp1QwuCCDxG6LnRzCCCCAITbocIwKfylXqX75WZZuVDdT7UrEjIjEGKM6MBs5qrWGg4ngIDWFwzVGyqLky77D5MrTAZ9WnRsfZtKithbNxJIv8ZKM+mmvhaI1pH7UrhRYSFktjaVwTv8AwkSZ7MNa6c8vYTopYe4nOI/SDDdNVI58VsfMJX8Zs5qZ13S84WvffCx+xxVXTf8ACebONxQYJIbR2O9I6g2+EjzOLQoIWaCQdeyMfdRJI4qVnYeijwkh0+sujaRetGGaKVhaJciNU2bLxK1NYzmGs5cVWtYiddftZ32mxW0jb1pGYXE3kgAu9mCrxZvZUcSe6c+2mXc4O0GqYxlv1aYVAOA0Bb9omV1VE7NvYjPiKr3zZnY3G4gsbGcSmc66yFt3RAfWGxgySSlbVzL8pjUWph6jXK2ZL77bmHymozztzXV2TaNIrfKL9IRuClT7XZPQdHFq24idMXPI9BBBNIEJt0OJqHQwKbyn9j7UrUtG3KbVFyoCSW3CP7K5KimvSVtSBfL4ayM6QeE2fTVOlxDBVPsITZn7z2L8/nC8peVqgZKL7vq0rCmO4t9Y+Hxlf23tFq1VmY3uT4AcFHYBu8pE5ZyutvRMdQuttCox6zt6mCntCqCCKji27rNB0UJqUeS+Kz8neXFWm4WqxdTpc7x5y+ioGAI3HUecxcrNK5E7WNfD5G1ekQt+JRtVJ8CGE9HBn3r7ceSdbWbCUcxkyuGFo1s7CWF5IhJ1zz7c5HEcKI/RuO8fGPZIeSc7ltrQqlIMLEAjvlY2xyS3tR+7/CWoQTCssq0CpswsYJpWI2dTc3ZQT4QTOhkODYqI8ausjaGKvOgVbmajNSdOubTnrYwiKpHSNV0lQ2mMN46zZt85kTWdSrpLvoIpvlMXia+dGX3lI9QZzODePUKJuD2EH0mLZpqe9swxOFsSO8/ONClaWnbmycla182brXtb2je0i62A1nl8upt7ssZcrcfSLFCOU8KSbd2vgJKnZ1hHKGD6jW3kEXjySYd9pnkdgwmUDflZib63Yr+BIl62bjDTcG59ZUuTx6lzvCqp8dT8rSSbGSedk1HHm1c6vlTlaqr2mN4PlRna15Q3rk7rmTuxOT7vY5svlN43KuLRaFYMLiLYXE5tn4Lo1te57Z1T0T12GqWGVdw/jIjlsKn8n4jomysKZNwCTlUhnAtxKhh5yclK5yttZKPQqbM9s1rezrofG3wi9RrGbrJ8sayaMe428bafGdJMTibZQGvvBsN5INwPXXynlte6Y7ptV1+yL+N98FQiP4WmbFjoTw7uAiXExKck7crTQ+aDZpZsRVI6oCUx2Frlz6DL96Z4+s3bkRsj8mwNFCLMVzv256nWIPgLD7M9HH728ufpOhbQ4IJ2cQggggCCCCAIIIIGL4DZ4Ii8Vhgh0iaGLKRjFYwvMS9lnR5cTOhOsJFCkZJ4DvmrlIzo6tO0Xl0gxEbFYWnlvJqt6LWnHFcTlOI0vKLy55R5gKNMsBe9Q2ZQ3YouBcTEmXJWvS3bVwlF62apiaVOwAyl0zXHbdhaFT2dgj/7tL/0lH5XmNwrz2eGGtaScmc9VsuK5LZlvRqo/wAPipIkFUoNTuHBUqNQfn4TOqVYqbqSp7VJB9RLXsPlczFaWKPSLcZKjH6RdfZZj7SE236jtmMuPHX7enSc2XyuuyMMUoi/tOcx7RcdUelvWTeA2IhF2uT8JDrirzrTGMFsGIE5cWO7duOeXylagpqLC2nCO4Tbr0x1becgqVW5nWJ6bNOPlasK8tao4IfIwHl7U91PjK4853pxtZatycu3P1F+Mp/LbFpVYVsgWq3VYhmsyge7uvousXT0kZyoqWpr+sfl/n0mcruN8dsynaG6XWPvUGkh2rmxPYCZF4vbVtPa+A8zOOPH5/w915ZgtTY5RxH+flEDEKfrCUs7afgFHkTAu26n6J8v8Z2/Q4/uuV57fho2waA6dXZQyoQ2U7mI3A917ek0UcvH9xfWY7yO5UL0nRVBlz2CneM19AewH52l6qGwm5jMevby8mdt2s55fP7g9YY5ft+bHrKSa+sV+WidPFy879rv/p8fzY9YY5fn838ZS0r3BnM2NtJMbTzq/jl//wAv4xQ5fL+bPrKCmNFov8sEeN+jzq/jl4nuH/PnBM+OKgjxX9Sm0p3nQmF4ziwGIvJYvpOFuo7mBTnRT03SH27t1cLSzkXJOVRuubE+mko20uXVesLdWmvFU0v2XbeROHheTtremk4vFoouzqBe28E+kruN5bUaZKqrMw3E6r6f/sz/ABO1Kj+0x/CcubfOuPDjilq1bT5f1qosDlW1go0A79Lanif4StYnFFzcxi8K86+kHeCFeCAcUDEx7DYR6htTRnIFyEUsQBqSQNwgXbZHLlEoUaVUU/oky6Unaqwzswu4dLWBA47pZtnbYw1cDo6hUng4Gnnf+MyPEYZky5gRmRXXvRvZYdxsYKGLZDdTaNfKe/bbKeCO9bMO1CG+G/4R8THaHKjEJaznTtAMmcNzmYkEZwjrxDL1vANvEXdY8PppDiczkyuYjnGprQpOKd6tQMTTDWVArsly1r65TYTlXnJynMouDuGUB6Z7CdzjsOm7d2tExW+qejUPU6inczAhT4HjIHlNyqp0CECCtmQODm+j1JAG699JwHnaYgpUoJVpnRlYnUd3ZKbtrF03rFqIZaZtlV7XXTVdNLA3jUa06dp8oXq7gqA3BCC3xNz8ZDmC8EutemthaEId4RgdWz6QaogINiwBsbHU8DY29JrezcWrIEZxcCwzsLm3a3E9+kxsG06sJjirqxu1uBO+Es21/EYEqRmFr7jvBHaCNDG/yVZQKHLqslRWUKFGjU7XpuvYVOl+w8JcMPyqw9QrmvTz2sRqlzwIO6b25XD6SqUgBGWwgknS2cGUFGDA8RrFjYx7YlZ8L9Id8IItMOokv/IZiTsJpfI8L9Is0BCkp/ILdsONnhVS2a9pL9KbSMwtG07g+k8fK9EVHnDr9Wive7fBQD8TKXeTXK7GdJiH7EOQfZ3/ALRaQc68c1jCgTD4ecTFHcPOaBQSW2NyUxWK/wBjRZl989SkPttYHyuZfNi8zQFmxVYn/l0dB4GowufJR4wMuVCSABcncBqT3AcZatjc2eNxFiU6FD9atdTbupi7eoHjNi2Rycw+FH0FFEPFgL1D41Gux9ZJTXiKNsbmkwtKxrs+IbsP0dL7qm5828pccJgadJMlJEpr7qKFX0G+PO4Fr8SB5ncIc1JIMy53OTyrQoVqShVpfQEKNAh1p+QIYfbEy6ejuUGyRicLVoH+cQhT2PvRvJgp8p5ydSpIIsQSCOII0I9ZnIFeJZoCYkzIczbvCKBhuoyJ7xDE9ls5C+eh+EQplCwYIkxV4F85CciaONorUf8Am69RawzMC6dFTNJRb2bMSb95lyPNZgPzdT+2f+MrHNRtgUqeIVr5TVoXI+oKgqJnPcCqX7L34TScftAUjTBBPSVFTT6t73c9wOX703JNIrTc1GAP1aw8Kx/ERs80eC7a4/rV/FJdIJfGG1HbmfwnCpiB9umf/rjLczWG4V648eiP7ol+vBHibZ2/MxS4YmoPGmh+REq3KPkRUwdOsxZmppUorTYqAtQVFclhqbFWUKR+kDNtlb5f0RU2fiV+slNavkr5r+lN48RlOw+WNbDMpDErxF/j4zUeT/LulXADEKx4/Vv3jh8ph1+EdoYgqbgkWmJR6VFSKFSVvm7xrYjZtOo2pR3pHvy5Sp9HA8pP3m1PdJBGbwQKRhwDDr0jOWjiLTpbFBhvnmy7IyXadYNWqEbjUcjwLEicYi63tG265t4X0jc2OjBU1aoiuxVGdQzAXKqWAZrcbC58psnJTm5pYd6prU0qkVSKDPZ7UwBlYr7OYm/DhMUnoDkHtn8pwFFybuo6Op25qfVufFcrfam8ZsWAf5/hOfGY9KQBY6k2VQC1Rz7qINWPy42jmJDZT0eXNwL3yDXeQNTYX00v2jfItsD0FRKxZnJ+jrO51yuwyOoGiKr2GVbDK5JuRebEtTe4BIIuAbG1xfgbEi47jFXiFqgllB1W2YdlxcfCcNSq9QVqanI6OouCVzU2AdbNYlCRmXMAbFSRwsD21HbJlVHdm9nLlAVhqrszEBQCAeO7cY3gOle1So6gEH6JFGVTuIZ26zMCCNMo03GHgU6MBTTVMx3q5qBmt9ZmAYsQN5vu3zpppZm7G63g25h56HxzQHZhnOfsfoNoOwFkrjpV7LsbVB98E/aE3OUbnc2L0uCFYDrYdsx/o3sr+hyHyMmXoYwYljBeEZyBqI5CAhgTQF4EPCHaIJ1BkouvNpiQMRVQ7mp02sdx6PE0WI+6X+M0vF0m+lVr/wCr0eox+sGcVA1+JC4dVPfftmRcgX/19F99KyDxahUy/tATeSBUTudfg4/gZ0x9JRYjFohAZgMzZVvvY6mw8hfuiqtZUBLsFA3liFA8zIIMWpVqhuGp4cU1PEN0Iq1CO8uUH9WJ2UaIfEl21HR03pA6hDUDK7AHcbU014Zm7TNo73xSAAllAa2U3HWvqMvb5Q0YheuV0vcjqrpx1Jt6zlwOHtUqsdWNQ2J1IRlVwg7Bdm0/wnLj8IXst0Ciq7NnXOhY5XpgrmF9XYgE2uq74EuutrcdxGvmJF1aXTUnU69Lhih7z10PxcwU8FdujdmNNFDtrkzvUZ7A5MoCKEJyjTrC97anslglKgWIGrIAxsTmZmVRfUnqDTfvgedzvEO869vYXo8XXp+5WqKPAOwHwtOScWnoTmNwYbZLX44iqf2Ka/uyxbT2WaZuN0of/h+2/rXwjHSwr0x5hKo/6Z9ZsdeiGFjLLoUe8Ekcdshlbq7oU3uDKTTJEVXplcPWb3aVQ+YQ2nTlFpH8pcRkwVYdoC/edQfhecBmLRHGLMSZaDmjcze2ctarhidKi9In66aMPNDf+rmczv2FtU4bE0q4/m3DEdq7nXzUsPOWXVHpGIq0ldSraqwII7QRYj0h06gYBlNwQCD2gi4PpGRQK3ysFBJbVb5SdWI1AAvc6g6k+E7I48CWslQ3Y5WpVbe03RVHVaoA3m4fQfnO6OYakTUesQUzZVs4yk00GjMD7JzM5F+B136Iw1clAmHW6gaValxTPEsPrVSSSbiym/tRxNkKSDWJrNvGe3RKf0aQ6o8Tc98gStRXcMherlJyhcvQqSCCQ9gpNiRvYi5nVlc7yFHYozN95hb9nzj0EAKLDifHfGsZhVq03puLq6sjD9FgVPwMh9uct8JhLirWUuP5un16vgVHs/aImfbc55Kz3XC01pD33s9XxC+yv7UWyCibRwDUK1Sk/tU3ZD9k2v4Hf5zmMdxmOetUapVYu7G7MxuxNgPkAPKIQTipUAMMQWmgd41UPCOARt98lEvyTxWTH4V+yvSv4M4U/AmeiUSwAGgAAA7ANAJ5ioVcpDDepDDxU3Hynpqli1YBgwIYAjUcdfxm8ErmxWHCi4So/WzFKeXrHMWBYMQCAe/svcCM069QWK4ZxYFRmq0V0JBtYO3YJJXh2nREeMRWuSMOutr/AE63Nt31IDXq63wwN99qyG+gGoKi+gHpJHKew+kGU9hgcNHCK6Wal0Wp6gYAMDa+bojZlPYezdOzox2Dffdx3X8Yq0EDBucfC5NqYj9Io/36ak/G8rl5e+eLC5cbSf36A9Udx8isoQOs5X20t/Nhtf8AJ9qUH4EVEbwam37wU+U9N7OxfSUw3bPLHIGij7Twq1NFaqFPiwKqPvET1Vg8KKaBRuEyvWjzIDCioJUYNnkDy1r2wtvedR6Xb8BNH2ByacasBK9z2bJKYSi9gAK2X71Nz+7M77XTGjEtFRDCELBgiUOkVA3Lmw2x0+z0Um7UCaTdtl1pn7hA+yZbpinNVyhXD4p0quqU6qG7MQqK9O7KSToOrnHmJdNs87WEo3FLNiG/QGSl99hr5AzrL0LvOPaW2KOHXNXqpSHDOwBP6q728gZjW2OdXGVrimy4deykOv51GufS0qNauzsWdmZjvZiWY+JOpkuUGtba55KKXGGptWPvv9HS8QPab9mUPbfL7GYq4eqUQ/zdL6NLdht1m8yZXoV5i5VNChQwt44qSaUKa2igIUMSgQxBBJsE7WjV4G1OsFoBiC0TBmgKVo4Kp7T6xm8WDAfXEvwdh4M38Y6u0qw3Vqo8Krj8ZxhxDapaXdNJBdu4n/iK/wDbVf8Aug/0ixP/ABOI/tqv/dOFXBiWjdTTpxW0KlU3q1HqW3Z3Z7X32zE2jAiWMUsbV0YauUYOpsykMp4gqbg+onsXA4kVKSONzorD7ShvxnjW89e8l1tgcKDvGHog+VJZRKQQQQIoVkUTLufzHq2Ewyg69OzW7lpkE+rL6ybqbQY8bTN+dl2P5MSbj6X1+j/CeHj/ACJnnMWqzwxBMWYgz2MiSOSQOAtgVq8WxLIPBaQJ+N/SR8kuwUBilQncCfAEzrXYtYrmFM28r+kWyLJb6cMEfqbOqDejDyjDIb2II8dINWEkwBLxYSLAmtIIQ4QhiKBBBHKGHaowVFLMdwAuTIG4lnkztfktWw9Jaj5bGwYBrspN7A8Du4XkLAICHaCHAICCHBATlgyxUEBJSXbZGxkCKyqOsqtc6nrAHf5ymCaNsoWw9C+/oaZ+GnwtMcnp24f+kLtrD01RlZFVipyNuFxrbNwPdKiTcTS8Zh1qKVcAg9o+MzzaOEFKqUBuBqD3HUTPHWubH5cx3xaxHGLE6vOcWehNg85lGjgMItRgH6BFtxOQZP3Z56Eka+LJSmPcFh63mh6A/wDNCmd1/SFMZ2fygXJZt4gka3Gr9HKHzrf7Kh+u/wDdX+Mv7GZzzs1v93X+lb1yAfIz4X4t3y4/74KzyJMUYlp9xlZNr1Qdl4ILuFSvf9YFTf8Abldk2wzbKpn83jHXyqUVb5pI/ZezzWqBQbDex7B/Gc8NSX+6utk4HaT0SShGuhBFwbbpObO2viqjCyLlPEgqo7++dtJMNQORRnfsRekqnvJ4fCSFJiRcoV7ASM3nbQesxllL8PXx4WdbKNMHebnjKft7D5ax7CAR8vwl2USF5T4PNTzDemvkd4/HymcMtZNcuG8VShQ7Q7Ad89LwigiWqRBaBJ7CwC18RTpMxUOSCQLnRSbDxtbzmnbJ2RSoAikoGmrHV28W/DdMs2BXyYqi3ZUS/gWAPwM1ukdTL8MZ+kDzgn/VPGovyczMrzRecKr9BTHbUv6I38ZnZElMPQXh54BDtI2AaHeFlgyyg4ov3RBWEVgLY9gml4cgKqjcqU0H2EVfmJmQWSGC2vVpeyxt2N1l+O6YzxuUdePOY3dX+ta3DzMonKRLYjcBdRuPiLzuTlY/1kQ37Lj53kXtXEiq+ZUCabgb38ZnDCy9unLyY5TpxslrHt+Fja0MRJbdDWdXmLWdTnqr5zlWT3JnZP5TXp0zuJN/SWCEME9B4bmgw7ICyC9uyCNrogkdszPnWYdNQ/o2/vzcP9BU95vUzLOe/kqMMMNVW5DGohvrqMrr+/6T5n4/42XHnMqtZQY20WYhzPpMpirXy7OpU+NTEVKn2UppTHqS33ZHYaowYBGKlrLobbyN8dxdBlp0CfZamxU3Bv8AS1A3gdBoe48ROWZmOheMAadECnSHSORdgNNeL1G4D/IvOxq2VQ9WooubBFBGvYBqzf4bpUMJt9qVPLTUAn2mOtz2986MPt9Eu2VqlQ6F3IFh7qgeyO4TlcK9ePJNLVSbsB197f6Tg2ztWnSBDMC3ujVvA9nnKvjdv1qm9yo91OqPXeZHWicX2Z/kb6xLaqCTYW7uzuiC14LQTs8grQ7Q4UAKbG43jX0mu7HxvS0lqe+oPgSNR63mQzSeQTk4QX+q7AeGh/eMsYz9I/nDraUV/Xb+6B+Mo8tHL+tfEheC01t5libevwlXlq4+hwxCAipGggghygoIIBAAixENFrAMQ4UUIHO28xSwVV1hCQOrNB5o8NnxfhY/OZ8k0rmaNsUb8R8juhY9C0VsogjNTEgW1gjZp0zKv/EP/wCn4f8A+SP+jVgglqPPxjbQQSBLfgI4sEE0DhQQTNBGHBBICMAgggHCgglBTSeQv+6D9d/wggljOfpDc4v+1o/qN/flQEEEUx9FQxDghoUOCCAUAhwRAG3RVOFBKFiAQQQEVo2IcEyHUmkc0P8AvHlBBHwsbhjd48IIIJhp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AutoShape 8" descr="data:image/jpeg;base64,/9j/4AAQSkZJRgABAQAAAQABAAD/2wCEAAkGBhQSEBQUEhQUFBUVFRUWFBUUFBQUEBQVFBQVFBQQFRQXHCYeFxkjGRQUIC8gJCcpLCwsFR4xNTAqNSYrLCkBCQoKDgwOFw8PGiwcHBwpLSwsKSkpKSwpKSwpKSkpLCkpKSkpKSwsKSkpLCwsKSkpKSwpLCwpLCkpKSwpKSkpKf/AABEIAMEBBQMBIgACEQEDEQH/xAAcAAAABwEBAAAAAAAAAAAAAAAAAQIDBQYHBAj/xABOEAACAQIDAwkEBQcICAcAAAABAgADEQQSIQUxQQYHEyJRYXGBkTJSobEjQoKSwRRTYnKiwtEVQ3ODk7Lh8BYkMzRUY7PSCBc1RHTD8f/EABkBAQEBAQEBAAAAAAAAAAAAAAABAgMEBf/EACQRAQEAAgICAgEFAQAAAAAAAAABAhEDIRIxQVEEEyJhcfAy/9oADAMBAAIRAxEAPwDR8BXKHSS67SNt0reCr3UGdhxbTC6Sr7XI4Qk2z3SDq4tu6c/8oMOAlRbV2oLaxs7cpg2vKu21mtuE5hiCTrLqi5/y3T7Z10MSri6m8pF7x7AY40m03cRAu0jNp8o6GHNqlQBvdGr+g3edpFcqOWtLC4Q1CwDsCKa8Sd17dgnn7am3nrOWZibm++ZuXxGpPmvR9DlXRZcwDZe3qH9kMW+ElMJjEqrmRgw7R8iOB8Z5Yw21HXVSR5zQObznCVKqpXOW+mbh9qTysa8Y22CIp1QwuCCDxG6LnRzCCCCAITbocIwKfylXqX75WZZuVDdT7UrEjIjEGKM6MBs5qrWGg4ngIDWFwzVGyqLky77D5MrTAZ9WnRsfZtKithbNxJIv8ZKM+mmvhaI1pH7UrhRYSFktjaVwTv8AwkSZ7MNa6c8vYTopYe4nOI/SDDdNVI58VsfMJX8Zs5qZ13S84WvffCx+xxVXTf8ACebONxQYJIbR2O9I6g2+EjzOLQoIWaCQdeyMfdRJI4qVnYeijwkh0+sujaRetGGaKVhaJciNU2bLxK1NYzmGs5cVWtYiddftZ32mxW0jb1pGYXE3kgAu9mCrxZvZUcSe6c+2mXc4O0GqYxlv1aYVAOA0Bb9omV1VE7NvYjPiKr3zZnY3G4gsbGcSmc66yFt3RAfWGxgySSlbVzL8pjUWph6jXK2ZL77bmHymozztzXV2TaNIrfKL9IRuClT7XZPQdHFq24idMXPI9BBBNIEJt0OJqHQwKbyn9j7UrUtG3KbVFyoCSW3CP7K5KimvSVtSBfL4ayM6QeE2fTVOlxDBVPsITZn7z2L8/nC8peVqgZKL7vq0rCmO4t9Y+Hxlf23tFq1VmY3uT4AcFHYBu8pE5ZyutvRMdQuttCox6zt6mCntCqCCKji27rNB0UJqUeS+Kz8neXFWm4WqxdTpc7x5y+ioGAI3HUecxcrNK5E7WNfD5G1ekQt+JRtVJ8CGE9HBn3r7ceSdbWbCUcxkyuGFo1s7CWF5IhJ1zz7c5HEcKI/RuO8fGPZIeSc7ltrQqlIMLEAjvlY2xyS3tR+7/CWoQTCssq0CpswsYJpWI2dTc3ZQT4QTOhkODYqI8ausjaGKvOgVbmajNSdOubTnrYwiKpHSNV0lQ2mMN46zZt85kTWdSrpLvoIpvlMXia+dGX3lI9QZzODePUKJuD2EH0mLZpqe9swxOFsSO8/ONClaWnbmycla182brXtb2je0i62A1nl8upt7ssZcrcfSLFCOU8KSbd2vgJKnZ1hHKGD6jW3kEXjySYd9pnkdgwmUDflZib63Yr+BIl62bjDTcG59ZUuTx6lzvCqp8dT8rSSbGSedk1HHm1c6vlTlaqr2mN4PlRna15Q3rk7rmTuxOT7vY5svlN43KuLRaFYMLiLYXE5tn4Lo1te57Z1T0T12GqWGVdw/jIjlsKn8n4jomysKZNwCTlUhnAtxKhh5yclK5yttZKPQqbM9s1rezrofG3wi9RrGbrJ8sayaMe428bafGdJMTibZQGvvBsN5INwPXXynlte6Y7ptV1+yL+N98FQiP4WmbFjoTw7uAiXExKck7crTQ+aDZpZsRVI6oCUx2Frlz6DL96Z4+s3bkRsj8mwNFCLMVzv256nWIPgLD7M9HH728ufpOhbQ4IJ2cQggggCCCCAIIIIGL4DZ4Ii8Vhgh0iaGLKRjFYwvMS9lnR5cTOhOsJFCkZJ4DvmrlIzo6tO0Xl0gxEbFYWnlvJqt6LWnHFcTlOI0vKLy55R5gKNMsBe9Q2ZQ3YouBcTEmXJWvS3bVwlF62apiaVOwAyl0zXHbdhaFT2dgj/7tL/0lH5XmNwrz2eGGtaScmc9VsuK5LZlvRqo/wAPipIkFUoNTuHBUqNQfn4TOqVYqbqSp7VJB9RLXsPlczFaWKPSLcZKjH6RdfZZj7SE236jtmMuPHX7enSc2XyuuyMMUoi/tOcx7RcdUelvWTeA2IhF2uT8JDrirzrTGMFsGIE5cWO7duOeXylagpqLC2nCO4Tbr0x1becgqVW5nWJ6bNOPlasK8tao4IfIwHl7U91PjK4853pxtZatycu3P1F+Mp/LbFpVYVsgWq3VYhmsyge7uvousXT0kZyoqWpr+sfl/n0mcruN8dsynaG6XWPvUGkh2rmxPYCZF4vbVtPa+A8zOOPH5/w915ZgtTY5RxH+flEDEKfrCUs7afgFHkTAu26n6J8v8Z2/Q4/uuV57fho2waA6dXZQyoQ2U7mI3A917ek0UcvH9xfWY7yO5UL0nRVBlz2CneM19AewH52l6qGwm5jMevby8mdt2s55fP7g9YY5ft+bHrKSa+sV+WidPFy879rv/p8fzY9YY5fn838ZS0r3BnM2NtJMbTzq/jl//wAv4xQ5fL+bPrKCmNFov8sEeN+jzq/jl4nuH/PnBM+OKgjxX9Sm0p3nQmF4ziwGIvJYvpOFuo7mBTnRT03SH27t1cLSzkXJOVRuubE+mko20uXVesLdWmvFU0v2XbeROHheTtremk4vFoouzqBe28E+kruN5bUaZKqrMw3E6r6f/sz/ABO1Kj+0x/CcubfOuPDjilq1bT5f1qosDlW1go0A79Lanif4StYnFFzcxi8K86+kHeCFeCAcUDEx7DYR6htTRnIFyEUsQBqSQNwgXbZHLlEoUaVUU/oky6Unaqwzswu4dLWBA47pZtnbYw1cDo6hUng4Gnnf+MyPEYZky5gRmRXXvRvZYdxsYKGLZDdTaNfKe/bbKeCO9bMO1CG+G/4R8THaHKjEJaznTtAMmcNzmYkEZwjrxDL1vANvEXdY8PppDiczkyuYjnGprQpOKd6tQMTTDWVArsly1r65TYTlXnJynMouDuGUB6Z7CdzjsOm7d2tExW+qejUPU6inczAhT4HjIHlNyqp0CECCtmQODm+j1JAG699JwHnaYgpUoJVpnRlYnUd3ZKbtrF03rFqIZaZtlV7XXTVdNLA3jUa06dp8oXq7gqA3BCC3xNz8ZDmC8EutemthaEId4RgdWz6QaogINiwBsbHU8DY29JrezcWrIEZxcCwzsLm3a3E9+kxsG06sJjirqxu1uBO+Es21/EYEqRmFr7jvBHaCNDG/yVZQKHLqslRWUKFGjU7XpuvYVOl+w8JcMPyqw9QrmvTz2sRqlzwIO6b25XD6SqUgBGWwgknS2cGUFGDA8RrFjYx7YlZ8L9Id8IItMOokv/IZiTsJpfI8L9Is0BCkp/ILdsONnhVS2a9pL9KbSMwtG07g+k8fK9EVHnDr9Wive7fBQD8TKXeTXK7GdJiH7EOQfZ3/ALRaQc68c1jCgTD4ecTFHcPOaBQSW2NyUxWK/wBjRZl989SkPttYHyuZfNi8zQFmxVYn/l0dB4GowufJR4wMuVCSABcncBqT3AcZatjc2eNxFiU6FD9atdTbupi7eoHjNi2Rycw+FH0FFEPFgL1D41Gux9ZJTXiKNsbmkwtKxrs+IbsP0dL7qm5828pccJgadJMlJEpr7qKFX0G+PO4Fr8SB5ncIc1JIMy53OTyrQoVqShVpfQEKNAh1p+QIYfbEy6ejuUGyRicLVoH+cQhT2PvRvJgp8p5ydSpIIsQSCOII0I9ZnIFeJZoCYkzIczbvCKBhuoyJ7xDE9ls5C+eh+EQplCwYIkxV4F85CciaONorUf8Am69RawzMC6dFTNJRb2bMSb95lyPNZgPzdT+2f+MrHNRtgUqeIVr5TVoXI+oKgqJnPcCqX7L34TScftAUjTBBPSVFTT6t73c9wOX703JNIrTc1GAP1aw8Kx/ERs80eC7a4/rV/FJdIJfGG1HbmfwnCpiB9umf/rjLczWG4V648eiP7ol+vBHibZ2/MxS4YmoPGmh+REq3KPkRUwdOsxZmppUorTYqAtQVFclhqbFWUKR+kDNtlb5f0RU2fiV+slNavkr5r+lN48RlOw+WNbDMpDErxF/j4zUeT/LulXADEKx4/Vv3jh8ph1+EdoYgqbgkWmJR6VFSKFSVvm7xrYjZtOo2pR3pHvy5Sp9HA8pP3m1PdJBGbwQKRhwDDr0jOWjiLTpbFBhvnmy7IyXadYNWqEbjUcjwLEicYi63tG265t4X0jc2OjBU1aoiuxVGdQzAXKqWAZrcbC58psnJTm5pYd6prU0qkVSKDPZ7UwBlYr7OYm/DhMUnoDkHtn8pwFFybuo6Op25qfVufFcrfam8ZsWAf5/hOfGY9KQBY6k2VQC1Rz7qINWPy42jmJDZT0eXNwL3yDXeQNTYX00v2jfItsD0FRKxZnJ+jrO51yuwyOoGiKr2GVbDK5JuRebEtTe4BIIuAbG1xfgbEi47jFXiFqgllB1W2YdlxcfCcNSq9QVqanI6OouCVzU2AdbNYlCRmXMAbFSRwsD21HbJlVHdm9nLlAVhqrszEBQCAeO7cY3gOle1So6gEH6JFGVTuIZ26zMCCNMo03GHgU6MBTTVMx3q5qBmt9ZmAYsQN5vu3zpppZm7G63g25h56HxzQHZhnOfsfoNoOwFkrjpV7LsbVB98E/aE3OUbnc2L0uCFYDrYdsx/o3sr+hyHyMmXoYwYljBeEZyBqI5CAhgTQF4EPCHaIJ1BkouvNpiQMRVQ7mp02sdx6PE0WI+6X+M0vF0m+lVr/wCr0eox+sGcVA1+JC4dVPfftmRcgX/19F99KyDxahUy/tATeSBUTudfg4/gZ0x9JRYjFohAZgMzZVvvY6mw8hfuiqtZUBLsFA3liFA8zIIMWpVqhuGp4cU1PEN0Iq1CO8uUH9WJ2UaIfEl21HR03pA6hDUDK7AHcbU014Zm7TNo73xSAAllAa2U3HWvqMvb5Q0YheuV0vcjqrpx1Jt6zlwOHtUqsdWNQ2J1IRlVwg7Bdm0/wnLj8IXst0Ciq7NnXOhY5XpgrmF9XYgE2uq74EuutrcdxGvmJF1aXTUnU69Lhih7z10PxcwU8FdujdmNNFDtrkzvUZ7A5MoCKEJyjTrC97anslglKgWIGrIAxsTmZmVRfUnqDTfvgedzvEO869vYXo8XXp+5WqKPAOwHwtOScWnoTmNwYbZLX44iqf2Ka/uyxbT2WaZuN0of/h+2/rXwjHSwr0x5hKo/6Z9ZsdeiGFjLLoUe8Ekcdshlbq7oU3uDKTTJEVXplcPWb3aVQ+YQ2nTlFpH8pcRkwVYdoC/edQfhecBmLRHGLMSZaDmjcze2ctarhidKi9In66aMPNDf+rmczv2FtU4bE0q4/m3DEdq7nXzUsPOWXVHpGIq0ldSraqwII7QRYj0h06gYBlNwQCD2gi4PpGRQK3ysFBJbVb5SdWI1AAvc6g6k+E7I48CWslQ3Y5WpVbe03RVHVaoA3m4fQfnO6OYakTUesQUzZVs4yk00GjMD7JzM5F+B136Iw1clAmHW6gaValxTPEsPrVSSSbiym/tRxNkKSDWJrNvGe3RKf0aQ6o8Tc98gStRXcMherlJyhcvQqSCCQ9gpNiRvYi5nVlc7yFHYozN95hb9nzj0EAKLDifHfGsZhVq03puLq6sjD9FgVPwMh9uct8JhLirWUuP5un16vgVHs/aImfbc55Kz3XC01pD33s9XxC+yv7UWyCibRwDUK1Sk/tU3ZD9k2v4Hf5zmMdxmOetUapVYu7G7MxuxNgPkAPKIQTipUAMMQWmgd41UPCOARt98lEvyTxWTH4V+yvSv4M4U/AmeiUSwAGgAAA7ANAJ5ioVcpDDepDDxU3Hynpqli1YBgwIYAjUcdfxm8ErmxWHCi4So/WzFKeXrHMWBYMQCAe/svcCM069QWK4ZxYFRmq0V0JBtYO3YJJXh2nREeMRWuSMOutr/AE63Nt31IDXq63wwN99qyG+gGoKi+gHpJHKew+kGU9hgcNHCK6Wal0Wp6gYAMDa+bojZlPYezdOzox2Dffdx3X8Yq0EDBucfC5NqYj9Io/36ak/G8rl5e+eLC5cbSf36A9Udx8isoQOs5X20t/Nhtf8AJ9qUH4EVEbwam37wU+U9N7OxfSUw3bPLHIGij7Twq1NFaqFPiwKqPvET1Vg8KKaBRuEyvWjzIDCioJUYNnkDy1r2wtvedR6Xb8BNH2ByacasBK9z2bJKYSi9gAK2X71Nz+7M77XTGjEtFRDCELBgiUOkVA3Lmw2x0+z0Um7UCaTdtl1pn7hA+yZbpinNVyhXD4p0quqU6qG7MQqK9O7KSToOrnHmJdNs87WEo3FLNiG/QGSl99hr5AzrL0LvOPaW2KOHXNXqpSHDOwBP6q728gZjW2OdXGVrimy4deykOv51GufS0qNauzsWdmZjvZiWY+JOpkuUGtba55KKXGGptWPvv9HS8QPab9mUPbfL7GYq4eqUQ/zdL6NLdht1m8yZXoV5i5VNChQwt44qSaUKa2igIUMSgQxBBJsE7WjV4G1OsFoBiC0TBmgKVo4Kp7T6xm8WDAfXEvwdh4M38Y6u0qw3Vqo8Krj8ZxhxDapaXdNJBdu4n/iK/wDbVf8Aug/0ixP/ABOI/tqv/dOFXBiWjdTTpxW0KlU3q1HqW3Z3Z7X32zE2jAiWMUsbV0YauUYOpsykMp4gqbg+onsXA4kVKSONzorD7ShvxnjW89e8l1tgcKDvGHog+VJZRKQQQQIoVkUTLufzHq2Ewyg69OzW7lpkE+rL6ybqbQY8bTN+dl2P5MSbj6X1+j/CeHj/ACJnnMWqzwxBMWYgz2MiSOSQOAtgVq8WxLIPBaQJ+N/SR8kuwUBilQncCfAEzrXYtYrmFM28r+kWyLJb6cMEfqbOqDejDyjDIb2II8dINWEkwBLxYSLAmtIIQ4QhiKBBBHKGHaowVFLMdwAuTIG4lnkztfktWw9Jaj5bGwYBrspN7A8Du4XkLAICHaCHAICCHBATlgyxUEBJSXbZGxkCKyqOsqtc6nrAHf5ymCaNsoWw9C+/oaZ+GnwtMcnp24f+kLtrD01RlZFVipyNuFxrbNwPdKiTcTS8Zh1qKVcAg9o+MzzaOEFKqUBuBqD3HUTPHWubH5cx3xaxHGLE6vOcWehNg85lGjgMItRgH6BFtxOQZP3Z56Eka+LJSmPcFh63mh6A/wDNCmd1/SFMZ2fygXJZt4gka3Gr9HKHzrf7Kh+u/wDdX+Mv7GZzzs1v93X+lb1yAfIz4X4t3y4/74KzyJMUYlp9xlZNr1Qdl4ILuFSvf9YFTf8Abldk2wzbKpn83jHXyqUVb5pI/ZezzWqBQbDex7B/Gc8NSX+6utk4HaT0SShGuhBFwbbpObO2viqjCyLlPEgqo7++dtJMNQORRnfsRekqnvJ4fCSFJiRcoV7ASM3nbQesxllL8PXx4WdbKNMHebnjKft7D5ax7CAR8vwl2USF5T4PNTzDemvkd4/HymcMtZNcuG8VShQ7Q7Ad89LwigiWqRBaBJ7CwC18RTpMxUOSCQLnRSbDxtbzmnbJ2RSoAikoGmrHV28W/DdMs2BXyYqi3ZUS/gWAPwM1ukdTL8MZ+kDzgn/VPGovyczMrzRecKr9BTHbUv6I38ZnZElMPQXh54BDtI2AaHeFlgyyg4ov3RBWEVgLY9gml4cgKqjcqU0H2EVfmJmQWSGC2vVpeyxt2N1l+O6YzxuUdePOY3dX+ta3DzMonKRLYjcBdRuPiLzuTlY/1kQ37Lj53kXtXEiq+ZUCabgb38ZnDCy9unLyY5TpxslrHt+Fja0MRJbdDWdXmLWdTnqr5zlWT3JnZP5TXp0zuJN/SWCEME9B4bmgw7ICyC9uyCNrogkdszPnWYdNQ/o2/vzcP9BU95vUzLOe/kqMMMNVW5DGohvrqMrr+/6T5n4/42XHnMqtZQY20WYhzPpMpirXy7OpU+NTEVKn2UppTHqS33ZHYaowYBGKlrLobbyN8dxdBlp0CfZamxU3Bv8AS1A3gdBoe48ROWZmOheMAadECnSHSORdgNNeL1G4D/IvOxq2VQ9WooubBFBGvYBqzf4bpUMJt9qVPLTUAn2mOtz2986MPt9Eu2VqlQ6F3IFh7qgeyO4TlcK9ePJNLVSbsB197f6Tg2ztWnSBDMC3ujVvA9nnKvjdv1qm9yo91OqPXeZHWicX2Z/kb6xLaqCTYW7uzuiC14LQTs8grQ7Q4UAKbG43jX0mu7HxvS0lqe+oPgSNR63mQzSeQTk4QX+q7AeGh/eMsYz9I/nDraUV/Xb+6B+Mo8tHL+tfEheC01t5libevwlXlq4+hwxCAipGggghygoIIBAAixENFrAMQ4UUIHO28xSwVV1hCQOrNB5o8NnxfhY/OZ8k0rmaNsUb8R8juhY9C0VsogjNTEgW1gjZp0zKv/EP/wCn4f8A+SP+jVgglqPPxjbQQSBLfgI4sEE0DhQQTNBGHBBICMAgggHCgglBTSeQv+6D9d/wggljOfpDc4v+1o/qN/flQEEEUx9FQxDghoUOCCAUAhwRAG3RVOFBKFiAQQQEVo2IcEyHUmkc0P8AvHlBBHwsbhjd48IIIJhp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" name="AutoShape 10" descr="data:image/jpeg;base64,/9j/4AAQSkZJRgABAQAAAQABAAD/2wCEAAkGBhQSEBQUEhQUFBUVFRUWFBUUFBQUEBQVFBQVFBQQFRQXHCYeFxkjGRQUIC8gJCcpLCwsFR4xNTAqNSYrLCkBCQoKDgwOFw8PGiwcHBwpLSwsKSkpKSwpKSwpKSkpLCkpKSkpKSwsKSkpLCwsKSkpKSwpLCwpLCkpKSwpKSkpKf/AABEIAMEBBQMBIgACEQEDEQH/xAAcAAAABwEBAAAAAAAAAAAAAAAAAQIDBQYHBAj/xABOEAACAQIDAwkEBQcICAcAAAABAgADEQQSIQUxQQYHEyJRYXGBkTJSobEjQoKSwRRTYnKiwtEVQ3ODk7Lh8BYkMzRUY7PSCBc1RHTD8f/EABkBAQEBAQEBAAAAAAAAAAAAAAABAgMEBf/EACQRAQEAAgICAgEFAQAAAAAAAAABAhEDIRIxQVEEEyJhcfAy/9oADAMBAAIRAxEAPwDR8BXKHSS67SNt0reCr3UGdhxbTC6Sr7XI4Qk2z3SDq4tu6c/8oMOAlRbV2oLaxs7cpg2vKu21mtuE5hiCTrLqi5/y3T7Z10MSri6m8pF7x7AY40m03cRAu0jNp8o6GHNqlQBvdGr+g3edpFcqOWtLC4Q1CwDsCKa8Sd17dgnn7am3nrOWZibm++ZuXxGpPmvR9DlXRZcwDZe3qH9kMW+ElMJjEqrmRgw7R8iOB8Z5Yw21HXVSR5zQObznCVKqpXOW+mbh9qTysa8Y22CIp1QwuCCDxG6LnRzCCCCAITbocIwKfylXqX75WZZuVDdT7UrEjIjEGKM6MBs5qrWGg4ngIDWFwzVGyqLky77D5MrTAZ9WnRsfZtKithbNxJIv8ZKM+mmvhaI1pH7UrhRYSFktjaVwTv8AwkSZ7MNa6c8vYTopYe4nOI/SDDdNVI58VsfMJX8Zs5qZ13S84WvffCx+xxVXTf8ACebONxQYJIbR2O9I6g2+EjzOLQoIWaCQdeyMfdRJI4qVnYeijwkh0+sujaRetGGaKVhaJciNU2bLxK1NYzmGs5cVWtYiddftZ32mxW0jb1pGYXE3kgAu9mCrxZvZUcSe6c+2mXc4O0GqYxlv1aYVAOA0Bb9omV1VE7NvYjPiKr3zZnY3G4gsbGcSmc66yFt3RAfWGxgySSlbVzL8pjUWph6jXK2ZL77bmHymozztzXV2TaNIrfKL9IRuClT7XZPQdHFq24idMXPI9BBBNIEJt0OJqHQwKbyn9j7UrUtG3KbVFyoCSW3CP7K5KimvSVtSBfL4ayM6QeE2fTVOlxDBVPsITZn7z2L8/nC8peVqgZKL7vq0rCmO4t9Y+Hxlf23tFq1VmY3uT4AcFHYBu8pE5ZyutvRMdQuttCox6zt6mCntCqCCKji27rNB0UJqUeS+Kz8neXFWm4WqxdTpc7x5y+ioGAI3HUecxcrNK5E7WNfD5G1ekQt+JRtVJ8CGE9HBn3r7ceSdbWbCUcxkyuGFo1s7CWF5IhJ1zz7c5HEcKI/RuO8fGPZIeSc7ltrQqlIMLEAjvlY2xyS3tR+7/CWoQTCssq0CpswsYJpWI2dTc3ZQT4QTOhkODYqI8ausjaGKvOgVbmajNSdOubTnrYwiKpHSNV0lQ2mMN46zZt85kTWdSrpLvoIpvlMXia+dGX3lI9QZzODePUKJuD2EH0mLZpqe9swxOFsSO8/ONClaWnbmycla182brXtb2je0i62A1nl8upt7ssZcrcfSLFCOU8KSbd2vgJKnZ1hHKGD6jW3kEXjySYd9pnkdgwmUDflZib63Yr+BIl62bjDTcG59ZUuTx6lzvCqp8dT8rSSbGSedk1HHm1c6vlTlaqr2mN4PlRna15Q3rk7rmTuxOT7vY5svlN43KuLRaFYMLiLYXE5tn4Lo1te57Z1T0T12GqWGVdw/jIjlsKn8n4jomysKZNwCTlUhnAtxKhh5yclK5yttZKPQqbM9s1rezrofG3wi9RrGbrJ8sayaMe428bafGdJMTibZQGvvBsN5INwPXXynlte6Y7ptV1+yL+N98FQiP4WmbFjoTw7uAiXExKck7crTQ+aDZpZsRVI6oCUx2Frlz6DL96Z4+s3bkRsj8mwNFCLMVzv256nWIPgLD7M9HH728ufpOhbQ4IJ2cQggggCCCCAIIIIGL4DZ4Ii8Vhgh0iaGLKRjFYwvMS9lnR5cTOhOsJFCkZJ4DvmrlIzo6tO0Xl0gxEbFYWnlvJqt6LWnHFcTlOI0vKLy55R5gKNMsBe9Q2ZQ3YouBcTEmXJWvS3bVwlF62apiaVOwAyl0zXHbdhaFT2dgj/7tL/0lH5XmNwrz2eGGtaScmc9VsuK5LZlvRqo/wAPipIkFUoNTuHBUqNQfn4TOqVYqbqSp7VJB9RLXsPlczFaWKPSLcZKjH6RdfZZj7SE236jtmMuPHX7enSc2XyuuyMMUoi/tOcx7RcdUelvWTeA2IhF2uT8JDrirzrTGMFsGIE5cWO7duOeXylagpqLC2nCO4Tbr0x1becgqVW5nWJ6bNOPlasK8tao4IfIwHl7U91PjK4853pxtZatycu3P1F+Mp/LbFpVYVsgWq3VYhmsyge7uvousXT0kZyoqWpr+sfl/n0mcruN8dsynaG6XWPvUGkh2rmxPYCZF4vbVtPa+A8zOOPH5/w915ZgtTY5RxH+flEDEKfrCUs7afgFHkTAu26n6J8v8Z2/Q4/uuV57fho2waA6dXZQyoQ2U7mI3A917ek0UcvH9xfWY7yO5UL0nRVBlz2CneM19AewH52l6qGwm5jMevby8mdt2s55fP7g9YY5ft+bHrKSa+sV+WidPFy879rv/p8fzY9YY5fn838ZS0r3BnM2NtJMbTzq/jl//wAv4xQ5fL+bPrKCmNFov8sEeN+jzq/jl4nuH/PnBM+OKgjxX9Sm0p3nQmF4ziwGIvJYvpOFuo7mBTnRT03SH27t1cLSzkXJOVRuubE+mko20uXVesLdWmvFU0v2XbeROHheTtremk4vFoouzqBe28E+kruN5bUaZKqrMw3E6r6f/sz/ABO1Kj+0x/CcubfOuPDjilq1bT5f1qosDlW1go0A79Lanif4StYnFFzcxi8K86+kHeCFeCAcUDEx7DYR6htTRnIFyEUsQBqSQNwgXbZHLlEoUaVUU/oky6Unaqwzswu4dLWBA47pZtnbYw1cDo6hUng4Gnnf+MyPEYZky5gRmRXXvRvZYdxsYKGLZDdTaNfKe/bbKeCO9bMO1CG+G/4R8THaHKjEJaznTtAMmcNzmYkEZwjrxDL1vANvEXdY8PppDiczkyuYjnGprQpOKd6tQMTTDWVArsly1r65TYTlXnJynMouDuGUB6Z7CdzjsOm7d2tExW+qejUPU6inczAhT4HjIHlNyqp0CECCtmQODm+j1JAG699JwHnaYgpUoJVpnRlYnUd3ZKbtrF03rFqIZaZtlV7XXTVdNLA3jUa06dp8oXq7gqA3BCC3xNz8ZDmC8EutemthaEId4RgdWz6QaogINiwBsbHU8DY29JrezcWrIEZxcCwzsLm3a3E9+kxsG06sJjirqxu1uBO+Es21/EYEqRmFr7jvBHaCNDG/yVZQKHLqslRWUKFGjU7XpuvYVOl+w8JcMPyqw9QrmvTz2sRqlzwIO6b25XD6SqUgBGWwgknS2cGUFGDA8RrFjYx7YlZ8L9Id8IItMOokv/IZiTsJpfI8L9Is0BCkp/ILdsONnhVS2a9pL9KbSMwtG07g+k8fK9EVHnDr9Wive7fBQD8TKXeTXK7GdJiH7EOQfZ3/ALRaQc68c1jCgTD4ecTFHcPOaBQSW2NyUxWK/wBjRZl989SkPttYHyuZfNi8zQFmxVYn/l0dB4GowufJR4wMuVCSABcncBqT3AcZatjc2eNxFiU6FD9atdTbupi7eoHjNi2Rycw+FH0FFEPFgL1D41Gux9ZJTXiKNsbmkwtKxrs+IbsP0dL7qm5828pccJgadJMlJEpr7qKFX0G+PO4Fr8SB5ncIc1JIMy53OTyrQoVqShVpfQEKNAh1p+QIYfbEy6ejuUGyRicLVoH+cQhT2PvRvJgp8p5ydSpIIsQSCOII0I9ZnIFeJZoCYkzIczbvCKBhuoyJ7xDE9ls5C+eh+EQplCwYIkxV4F85CciaONorUf8Am69RawzMC6dFTNJRb2bMSb95lyPNZgPzdT+2f+MrHNRtgUqeIVr5TVoXI+oKgqJnPcCqX7L34TScftAUjTBBPSVFTT6t73c9wOX703JNIrTc1GAP1aw8Kx/ERs80eC7a4/rV/FJdIJfGG1HbmfwnCpiB9umf/rjLczWG4V648eiP7ol+vBHibZ2/MxS4YmoPGmh+REq3KPkRUwdOsxZmppUorTYqAtQVFclhqbFWUKR+kDNtlb5f0RU2fiV+slNavkr5r+lN48RlOw+WNbDMpDErxF/j4zUeT/LulXADEKx4/Vv3jh8ph1+EdoYgqbgkWmJR6VFSKFSVvm7xrYjZtOo2pR3pHvy5Sp9HA8pP3m1PdJBGbwQKRhwDDr0jOWjiLTpbFBhvnmy7IyXadYNWqEbjUcjwLEicYi63tG265t4X0jc2OjBU1aoiuxVGdQzAXKqWAZrcbC58psnJTm5pYd6prU0qkVSKDPZ7UwBlYr7OYm/DhMUnoDkHtn8pwFFybuo6Op25qfVufFcrfam8ZsWAf5/hOfGY9KQBY6k2VQC1Rz7qINWPy42jmJDZT0eXNwL3yDXeQNTYX00v2jfItsD0FRKxZnJ+jrO51yuwyOoGiKr2GVbDK5JuRebEtTe4BIIuAbG1xfgbEi47jFXiFqgllB1W2YdlxcfCcNSq9QVqanI6OouCVzU2AdbNYlCRmXMAbFSRwsD21HbJlVHdm9nLlAVhqrszEBQCAeO7cY3gOle1So6gEH6JFGVTuIZ26zMCCNMo03GHgU6MBTTVMx3q5qBmt9ZmAYsQN5vu3zpppZm7G63g25h56HxzQHZhnOfsfoNoOwFkrjpV7LsbVB98E/aE3OUbnc2L0uCFYDrYdsx/o3sr+hyHyMmXoYwYljBeEZyBqI5CAhgTQF4EPCHaIJ1BkouvNpiQMRVQ7mp02sdx6PE0WI+6X+M0vF0m+lVr/wCr0eox+sGcVA1+JC4dVPfftmRcgX/19F99KyDxahUy/tATeSBUTudfg4/gZ0x9JRYjFohAZgMzZVvvY6mw8hfuiqtZUBLsFA3liFA8zIIMWpVqhuGp4cU1PEN0Iq1CO8uUH9WJ2UaIfEl21HR03pA6hDUDK7AHcbU014Zm7TNo73xSAAllAa2U3HWvqMvb5Q0YheuV0vcjqrpx1Jt6zlwOHtUqsdWNQ2J1IRlVwg7Bdm0/wnLj8IXst0Ciq7NnXOhY5XpgrmF9XYgE2uq74EuutrcdxGvmJF1aXTUnU69Lhih7z10PxcwU8FdujdmNNFDtrkzvUZ7A5MoCKEJyjTrC97anslglKgWIGrIAxsTmZmVRfUnqDTfvgedzvEO869vYXo8XXp+5WqKPAOwHwtOScWnoTmNwYbZLX44iqf2Ka/uyxbT2WaZuN0of/h+2/rXwjHSwr0x5hKo/6Z9ZsdeiGFjLLoUe8Ekcdshlbq7oU3uDKTTJEVXplcPWb3aVQ+YQ2nTlFpH8pcRkwVYdoC/edQfhecBmLRHGLMSZaDmjcze2ctarhidKi9In66aMPNDf+rmczv2FtU4bE0q4/m3DEdq7nXzUsPOWXVHpGIq0ldSraqwII7QRYj0h06gYBlNwQCD2gi4PpGRQK3ysFBJbVb5SdWI1AAvc6g6k+E7I48CWslQ3Y5WpVbe03RVHVaoA3m4fQfnO6OYakTUesQUzZVs4yk00GjMD7JzM5F+B136Iw1clAmHW6gaValxTPEsPrVSSSbiym/tRxNkKSDWJrNvGe3RKf0aQ6o8Tc98gStRXcMherlJyhcvQqSCCQ9gpNiRvYi5nVlc7yFHYozN95hb9nzj0EAKLDifHfGsZhVq03puLq6sjD9FgVPwMh9uct8JhLirWUuP5un16vgVHs/aImfbc55Kz3XC01pD33s9XxC+yv7UWyCibRwDUK1Sk/tU3ZD9k2v4Hf5zmMdxmOetUapVYu7G7MxuxNgPkAPKIQTipUAMMQWmgd41UPCOARt98lEvyTxWTH4V+yvSv4M4U/AmeiUSwAGgAAA7ANAJ5ioVcpDDepDDxU3Hynpqli1YBgwIYAjUcdfxm8ErmxWHCi4So/WzFKeXrHMWBYMQCAe/svcCM069QWK4ZxYFRmq0V0JBtYO3YJJXh2nREeMRWuSMOutr/AE63Nt31IDXq63wwN99qyG+gGoKi+gHpJHKew+kGU9hgcNHCK6Wal0Wp6gYAMDa+bojZlPYezdOzox2Dffdx3X8Yq0EDBucfC5NqYj9Io/36ak/G8rl5e+eLC5cbSf36A9Udx8isoQOs5X20t/Nhtf8AJ9qUH4EVEbwam37wU+U9N7OxfSUw3bPLHIGij7Twq1NFaqFPiwKqPvET1Vg8KKaBRuEyvWjzIDCioJUYNnkDy1r2wtvedR6Xb8BNH2ByacasBK9z2bJKYSi9gAK2X71Nz+7M77XTGjEtFRDCELBgiUOkVA3Lmw2x0+z0Um7UCaTdtl1pn7hA+yZbpinNVyhXD4p0quqU6qG7MQqK9O7KSToOrnHmJdNs87WEo3FLNiG/QGSl99hr5AzrL0LvOPaW2KOHXNXqpSHDOwBP6q728gZjW2OdXGVrimy4deykOv51GufS0qNauzsWdmZjvZiWY+JOpkuUGtba55KKXGGptWPvv9HS8QPab9mUPbfL7GYq4eqUQ/zdL6NLdht1m8yZXoV5i5VNChQwt44qSaUKa2igIUMSgQxBBJsE7WjV4G1OsFoBiC0TBmgKVo4Kp7T6xm8WDAfXEvwdh4M38Y6u0qw3Vqo8Krj8ZxhxDapaXdNJBdu4n/iK/wDbVf8Aug/0ixP/ABOI/tqv/dOFXBiWjdTTpxW0KlU3q1HqW3Z3Z7X32zE2jAiWMUsbV0YauUYOpsykMp4gqbg+onsXA4kVKSONzorD7ShvxnjW89e8l1tgcKDvGHog+VJZRKQQQQIoVkUTLufzHq2Ewyg69OzW7lpkE+rL6ybqbQY8bTN+dl2P5MSbj6X1+j/CeHj/ACJnnMWqzwxBMWYgz2MiSOSQOAtgVq8WxLIPBaQJ+N/SR8kuwUBilQncCfAEzrXYtYrmFM28r+kWyLJb6cMEfqbOqDejDyjDIb2II8dINWEkwBLxYSLAmtIIQ4QhiKBBBHKGHaowVFLMdwAuTIG4lnkztfktWw9Jaj5bGwYBrspN7A8Du4XkLAICHaCHAICCHBATlgyxUEBJSXbZGxkCKyqOsqtc6nrAHf5ymCaNsoWw9C+/oaZ+GnwtMcnp24f+kLtrD01RlZFVipyNuFxrbNwPdKiTcTS8Zh1qKVcAg9o+MzzaOEFKqUBuBqD3HUTPHWubH5cx3xaxHGLE6vOcWehNg85lGjgMItRgH6BFtxOQZP3Z56Eka+LJSmPcFh63mh6A/wDNCmd1/SFMZ2fygXJZt4gka3Gr9HKHzrf7Kh+u/wDdX+Mv7GZzzs1v93X+lb1yAfIz4X4t3y4/74KzyJMUYlp9xlZNr1Qdl4ILuFSvf9YFTf8Abldk2wzbKpn83jHXyqUVb5pI/ZezzWqBQbDex7B/Gc8NSX+6utk4HaT0SShGuhBFwbbpObO2viqjCyLlPEgqo7++dtJMNQORRnfsRekqnvJ4fCSFJiRcoV7ASM3nbQesxllL8PXx4WdbKNMHebnjKft7D5ax7CAR8vwl2USF5T4PNTzDemvkd4/HymcMtZNcuG8VShQ7Q7Ad89LwigiWqRBaBJ7CwC18RTpMxUOSCQLnRSbDxtbzmnbJ2RSoAikoGmrHV28W/DdMs2BXyYqi3ZUS/gWAPwM1ukdTL8MZ+kDzgn/VPGovyczMrzRecKr9BTHbUv6I38ZnZElMPQXh54BDtI2AaHeFlgyyg4ov3RBWEVgLY9gml4cgKqjcqU0H2EVfmJmQWSGC2vVpeyxt2N1l+O6YzxuUdePOY3dX+ta3DzMonKRLYjcBdRuPiLzuTlY/1kQ37Lj53kXtXEiq+ZUCabgb38ZnDCy9unLyY5TpxslrHt+Fja0MRJbdDWdXmLWdTnqr5zlWT3JnZP5TXp0zuJN/SWCEME9B4bmgw7ICyC9uyCNrogkdszPnWYdNQ/o2/vzcP9BU95vUzLOe/kqMMMNVW5DGohvrqMrr+/6T5n4/42XHnMqtZQY20WYhzPpMpirXy7OpU+NTEVKn2UppTHqS33ZHYaowYBGKlrLobbyN8dxdBlp0CfZamxU3Bv8AS1A3gdBoe48ROWZmOheMAadECnSHSORdgNNeL1G4D/IvOxq2VQ9WooubBFBGvYBqzf4bpUMJt9qVPLTUAn2mOtz2986MPt9Eu2VqlQ6F3IFh7qgeyO4TlcK9ePJNLVSbsB197f6Tg2ztWnSBDMC3ujVvA9nnKvjdv1qm9yo91OqPXeZHWicX2Z/kb6xLaqCTYW7uzuiC14LQTs8grQ7Q4UAKbG43jX0mu7HxvS0lqe+oPgSNR63mQzSeQTk4QX+q7AeGh/eMsYz9I/nDraUV/Xb+6B+Mo8tHL+tfEheC01t5libevwlXlq4+hwxCAipGggghygoIIBAAixENFrAMQ4UUIHO28xSwVV1hCQOrNB5o8NnxfhY/OZ8k0rmaNsUb8R8juhY9C0VsogjNTEgW1gjZp0zKv/EP/wCn4f8A+SP+jVgglqPPxjbQQSBLfgI4sEE0DhQQTNBGHBBICMAgggHCgglBTSeQv+6D9d/wggljOfpDc4v+1o/qN/flQEEEUx9FQxDghoUOCCAUAhwRAG3RVOFBKFiAQQQEVo2IcEyHUmkc0P8AvHlBBHwsbhjd48IIIJhp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61048"/>
            <a:ext cx="3265055" cy="241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03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University of Medicine and Dentistry of New Jersey (UMDNJ)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紐澤西州一所醫學院的護士面臨失業的威脅，因為拒絕為未成年青少年實施墮胎，大部分</a:t>
            </a:r>
            <a:r>
              <a:rPr lang="zh-CN" altLang="en-US" dirty="0" smtClean="0"/>
              <a:t>青少年的</a:t>
            </a:r>
            <a:r>
              <a:rPr lang="zh-CN" altLang="en-US" dirty="0" smtClean="0"/>
              <a:t>年紀為</a:t>
            </a:r>
            <a:r>
              <a:rPr lang="en-US" altLang="zh-CN" dirty="0" smtClean="0"/>
              <a:t>13</a:t>
            </a:r>
            <a:r>
              <a:rPr lang="zh-CN" altLang="en-US" dirty="0" smtClean="0"/>
              <a:t>～</a:t>
            </a:r>
            <a:r>
              <a:rPr lang="en-US" altLang="zh-CN" dirty="0" smtClean="0"/>
              <a:t>15</a:t>
            </a:r>
            <a:r>
              <a:rPr lang="zh-CN" altLang="en-US" dirty="0" smtClean="0"/>
              <a:t>歲</a:t>
            </a:r>
            <a:r>
              <a:rPr lang="zh-CN" altLang="en-US" dirty="0" smtClean="0"/>
              <a:t>。</a:t>
            </a:r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283968" y="3429000"/>
            <a:ext cx="4221331" cy="250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2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baseline="30000" dirty="0" smtClean="0"/>
              <a:t>以賽亞書</a:t>
            </a:r>
            <a:r>
              <a:rPr lang="en-US" altLang="zh-CN" b="1" baseline="30000" dirty="0" smtClean="0"/>
              <a:t>5</a:t>
            </a:r>
            <a:r>
              <a:rPr lang="zh-CN" altLang="en-US" b="1" baseline="30000" dirty="0" smtClean="0"/>
              <a:t>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TW" b="1" baseline="30000" dirty="0" smtClean="0"/>
              <a:t>20</a:t>
            </a:r>
            <a:r>
              <a:rPr lang="zh-TW" altLang="en-US" dirty="0"/>
              <a:t> 禍哉、那些稱惡為善、稱善為惡、以暗為光、以光為暗、以苦為甜、以甜為苦的人。</a:t>
            </a:r>
          </a:p>
          <a:p>
            <a:pPr marL="0" indent="0">
              <a:buNone/>
            </a:pPr>
            <a:r>
              <a:rPr lang="zh-TW" altLang="en-US" dirty="0"/>
              <a:t> </a:t>
            </a:r>
            <a:r>
              <a:rPr lang="en-US" altLang="zh-TW" b="1" baseline="30000" dirty="0"/>
              <a:t>21</a:t>
            </a:r>
            <a:r>
              <a:rPr lang="zh-TW" altLang="en-US" dirty="0"/>
              <a:t> 禍哉、那些自以為有智慧、自看為通達的人。</a:t>
            </a:r>
          </a:p>
          <a:p>
            <a:pPr marL="0" indent="0">
              <a:buNone/>
            </a:pPr>
            <a:r>
              <a:rPr lang="zh-TW" altLang="en-US" dirty="0"/>
              <a:t> </a:t>
            </a:r>
            <a:r>
              <a:rPr lang="en-US" altLang="zh-TW" b="1" baseline="30000" dirty="0"/>
              <a:t>22</a:t>
            </a:r>
            <a:r>
              <a:rPr lang="zh-TW" altLang="en-US" dirty="0"/>
              <a:t> 禍哉、那些勇於飲酒、以能力調濃酒的人。</a:t>
            </a:r>
          </a:p>
          <a:p>
            <a:pPr marL="0" indent="0">
              <a:buNone/>
            </a:pPr>
            <a:r>
              <a:rPr lang="zh-TW" altLang="en-US" dirty="0"/>
              <a:t> </a:t>
            </a:r>
            <a:r>
              <a:rPr lang="en-US" altLang="zh-TW" b="1" baseline="30000" dirty="0"/>
              <a:t>23</a:t>
            </a:r>
            <a:r>
              <a:rPr lang="zh-TW" altLang="en-US" dirty="0"/>
              <a:t> 他們因受賄賂、就稱惡人為義、將義人的義奪去。</a:t>
            </a:r>
          </a:p>
          <a:p>
            <a:pPr marL="0" indent="0">
              <a:buNone/>
            </a:pPr>
            <a:r>
              <a:rPr lang="zh-TW" altLang="en-US" dirty="0"/>
              <a:t> </a:t>
            </a:r>
            <a:r>
              <a:rPr lang="en-US" altLang="zh-TW" b="1" baseline="30000" dirty="0"/>
              <a:t>24</a:t>
            </a:r>
            <a:r>
              <a:rPr lang="zh-TW" altLang="en-US" dirty="0"/>
              <a:t> 火苗怎樣吞滅碎秸、乾草怎樣落在火燄之中、照樣、他們的根必像朽物</a:t>
            </a:r>
            <a:r>
              <a:rPr lang="zh-TW" altLang="en-US" dirty="0" smtClean="0"/>
              <a:t>、他們</a:t>
            </a:r>
            <a:r>
              <a:rPr lang="zh-TW" altLang="en-US" dirty="0"/>
              <a:t>的花、必像灰塵飛騰</a:t>
            </a:r>
            <a:r>
              <a:rPr lang="zh-TW" altLang="en-US" dirty="0" smtClean="0"/>
              <a:t>．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因為</a:t>
            </a:r>
            <a:r>
              <a:rPr lang="zh-TW" altLang="en-US" dirty="0"/>
              <a:t>他們厭棄萬軍之耶和華的訓誨</a:t>
            </a:r>
            <a:r>
              <a:rPr lang="zh-TW" altLang="en-US" dirty="0" smtClean="0"/>
              <a:t>、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藐視</a:t>
            </a:r>
            <a:r>
              <a:rPr lang="zh-TW" altLang="en-US" dirty="0"/>
              <a:t>以色列聖者的言語。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835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125</Words>
  <Application>Microsoft Office PowerPoint</Application>
  <PresentationFormat>如螢幕大小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文明國家也有逼迫嗎？</vt:lpstr>
      <vt:lpstr>PowerPoint 簡報</vt:lpstr>
      <vt:lpstr>January 1, 2013</vt:lpstr>
      <vt:lpstr>PowerPoint 簡報</vt:lpstr>
      <vt:lpstr>University of Medicine and Dentistry of New Jersey (UMDNJ)</vt:lpstr>
      <vt:lpstr>以賽亞書5章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Michael</dc:creator>
  <cp:lastModifiedBy>Michael</cp:lastModifiedBy>
  <cp:revision>18</cp:revision>
  <dcterms:created xsi:type="dcterms:W3CDTF">2013-04-16T14:35:58Z</dcterms:created>
  <dcterms:modified xsi:type="dcterms:W3CDTF">2013-04-16T15:51:57Z</dcterms:modified>
</cp:coreProperties>
</file>